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7" r:id="rId4"/>
  </p:sldMasterIdLst>
  <p:notesMasterIdLst>
    <p:notesMasterId r:id="rId36"/>
  </p:notesMasterIdLst>
  <p:handoutMasterIdLst>
    <p:handoutMasterId r:id="rId37"/>
  </p:handoutMasterIdLst>
  <p:sldIdLst>
    <p:sldId id="1328" r:id="rId5"/>
    <p:sldId id="394" r:id="rId6"/>
    <p:sldId id="386" r:id="rId7"/>
    <p:sldId id="1395" r:id="rId8"/>
    <p:sldId id="1396" r:id="rId9"/>
    <p:sldId id="1397" r:id="rId10"/>
    <p:sldId id="1398" r:id="rId11"/>
    <p:sldId id="1399" r:id="rId12"/>
    <p:sldId id="1400" r:id="rId13"/>
    <p:sldId id="1401" r:id="rId14"/>
    <p:sldId id="1402" r:id="rId15"/>
    <p:sldId id="1403" r:id="rId16"/>
    <p:sldId id="1404" r:id="rId17"/>
    <p:sldId id="1405" r:id="rId18"/>
    <p:sldId id="1406" r:id="rId19"/>
    <p:sldId id="1407" r:id="rId20"/>
    <p:sldId id="1408" r:id="rId21"/>
    <p:sldId id="1410" r:id="rId22"/>
    <p:sldId id="1409" r:id="rId23"/>
    <p:sldId id="1411" r:id="rId24"/>
    <p:sldId id="1412" r:id="rId25"/>
    <p:sldId id="1413" r:id="rId26"/>
    <p:sldId id="1414" r:id="rId27"/>
    <p:sldId id="1415" r:id="rId28"/>
    <p:sldId id="1421" r:id="rId29"/>
    <p:sldId id="1423" r:id="rId30"/>
    <p:sldId id="1422" r:id="rId31"/>
    <p:sldId id="1416" r:id="rId32"/>
    <p:sldId id="1417" r:id="rId33"/>
    <p:sldId id="1418" r:id="rId34"/>
    <p:sldId id="1420" r:id="rId35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800" kern="1200">
        <a:solidFill>
          <a:schemeClr val="tx2"/>
        </a:solidFill>
        <a:latin typeface="Footlight MT Light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chemeClr val="tx2"/>
        </a:solidFill>
        <a:latin typeface="Footlight MT Light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chemeClr val="tx2"/>
        </a:solidFill>
        <a:latin typeface="Footlight MT Light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chemeClr val="tx2"/>
        </a:solidFill>
        <a:latin typeface="Footlight MT Light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chemeClr val="tx2"/>
        </a:solidFill>
        <a:latin typeface="Footlight MT Ligh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800" kern="1200">
        <a:solidFill>
          <a:schemeClr val="tx2"/>
        </a:solidFill>
        <a:latin typeface="Footlight MT Ligh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800" kern="1200">
        <a:solidFill>
          <a:schemeClr val="tx2"/>
        </a:solidFill>
        <a:latin typeface="Footlight MT Ligh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800" kern="1200">
        <a:solidFill>
          <a:schemeClr val="tx2"/>
        </a:solidFill>
        <a:latin typeface="Footlight MT Ligh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800" kern="1200">
        <a:solidFill>
          <a:schemeClr val="tx2"/>
        </a:solidFill>
        <a:latin typeface="Footlight MT Light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D61283A8-62BF-43C8-9BC4-C06244AA4792}">
          <p14:sldIdLst>
            <p14:sldId id="1328"/>
            <p14:sldId id="394"/>
            <p14:sldId id="386"/>
            <p14:sldId id="1395"/>
            <p14:sldId id="1396"/>
            <p14:sldId id="1397"/>
            <p14:sldId id="1398"/>
            <p14:sldId id="1399"/>
            <p14:sldId id="1400"/>
            <p14:sldId id="1401"/>
            <p14:sldId id="1402"/>
            <p14:sldId id="1403"/>
            <p14:sldId id="1404"/>
            <p14:sldId id="1405"/>
            <p14:sldId id="1406"/>
            <p14:sldId id="1407"/>
            <p14:sldId id="1408"/>
            <p14:sldId id="1410"/>
            <p14:sldId id="1409"/>
            <p14:sldId id="1411"/>
            <p14:sldId id="1412"/>
            <p14:sldId id="1413"/>
            <p14:sldId id="1414"/>
            <p14:sldId id="1415"/>
            <p14:sldId id="1421"/>
            <p14:sldId id="1423"/>
            <p14:sldId id="1422"/>
            <p14:sldId id="1416"/>
            <p14:sldId id="1417"/>
            <p14:sldId id="1418"/>
            <p14:sldId id="14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404950-9386-8471-A48F-B699838F4FE4}" name="McNary, Jennifer@CDPH" initials="MJ" userId="S::Jennifer.McNary@cdph.ca.gov::def4395f-4405-46a1-9104-387ffe5ea28f" providerId="AD"/>
  <p188:author id="{B607A881-CB2C-20DC-DFDB-A811BD5332BF}" name="Monterroza, Erika@DIR" initials="EM" userId="S::EMonterroza@dir.ca.gov::dcd0045b-06b7-450b-af75-7edcf6cdbd8d" providerId="AD"/>
  <p188:author id="{527D8398-5B8D-4ACA-0D42-82AB540B70B1}" name="Berg, Eric@DIR" initials="EB" userId="S::EBerg@dir.ca.gov::a71ca072-af29-4108-94b3-aea9c009c3f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son, Michael@DIR" initials="WM" lastIdx="1" clrIdx="0">
    <p:extLst>
      <p:ext uri="{19B8F6BF-5375-455C-9EA6-DF929625EA0E}">
        <p15:presenceInfo xmlns:p15="http://schemas.microsoft.com/office/powerpoint/2012/main" userId="S-1-5-21-152780876-870134583-1825993390-2740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33CC"/>
    <a:srgbClr val="0000FF"/>
    <a:srgbClr val="000000"/>
    <a:srgbClr val="FFFFFF"/>
    <a:srgbClr val="FF9479"/>
    <a:srgbClr val="202020"/>
    <a:srgbClr val="FF25E5"/>
    <a:srgbClr val="FF6B4B"/>
    <a:srgbClr val="994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94635" autoAdjust="0"/>
  </p:normalViewPr>
  <p:slideViewPr>
    <p:cSldViewPr>
      <p:cViewPr varScale="1">
        <p:scale>
          <a:sx n="60" d="100"/>
          <a:sy n="60" d="100"/>
        </p:scale>
        <p:origin x="156" y="-36"/>
      </p:cViewPr>
      <p:guideLst>
        <p:guide orient="horz" pos="2448"/>
        <p:guide pos="3840"/>
      </p:guideLst>
    </p:cSldViewPr>
  </p:slideViewPr>
  <p:outlineViewPr>
    <p:cViewPr>
      <p:scale>
        <a:sx n="33" d="100"/>
        <a:sy n="33" d="100"/>
      </p:scale>
      <p:origin x="0" y="-371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452"/>
    </p:cViewPr>
  </p:sorterViewPr>
  <p:notesViewPr>
    <p:cSldViewPr>
      <p:cViewPr>
        <p:scale>
          <a:sx n="100" d="100"/>
          <a:sy n="100" d="100"/>
        </p:scale>
        <p:origin x="-1632" y="194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denning, Eugene@DIR" userId="ff6b64b7-6629-4768-b1eb-b858d429407c" providerId="ADAL" clId="{3BA567F1-D350-4D1A-A971-AC2C9D6B79C5}"/>
    <pc:docChg chg="modSld">
      <pc:chgData name="Glendenning, Eugene@DIR" userId="ff6b64b7-6629-4768-b1eb-b858d429407c" providerId="ADAL" clId="{3BA567F1-D350-4D1A-A971-AC2C9D6B79C5}" dt="2024-11-14T00:29:01.750" v="44" actId="207"/>
      <pc:docMkLst>
        <pc:docMk/>
      </pc:docMkLst>
      <pc:sldChg chg="modSp mod">
        <pc:chgData name="Glendenning, Eugene@DIR" userId="ff6b64b7-6629-4768-b1eb-b858d429407c" providerId="ADAL" clId="{3BA567F1-D350-4D1A-A971-AC2C9D6B79C5}" dt="2024-11-13T23:36:06.119" v="9" actId="207"/>
        <pc:sldMkLst>
          <pc:docMk/>
          <pc:sldMk cId="15556525" sldId="1395"/>
        </pc:sldMkLst>
        <pc:spChg chg="mod">
          <ac:chgData name="Glendenning, Eugene@DIR" userId="ff6b64b7-6629-4768-b1eb-b858d429407c" providerId="ADAL" clId="{3BA567F1-D350-4D1A-A971-AC2C9D6B79C5}" dt="2024-11-13T23:36:06.119" v="9" actId="207"/>
          <ac:spMkLst>
            <pc:docMk/>
            <pc:sldMk cId="15556525" sldId="1395"/>
            <ac:spMk id="10" creationId="{46B2910F-D722-D48E-6BAC-2B7163F0ABE2}"/>
          </ac:spMkLst>
        </pc:spChg>
      </pc:sldChg>
      <pc:sldChg chg="modSp mod">
        <pc:chgData name="Glendenning, Eugene@DIR" userId="ff6b64b7-6629-4768-b1eb-b858d429407c" providerId="ADAL" clId="{3BA567F1-D350-4D1A-A971-AC2C9D6B79C5}" dt="2024-11-14T00:13:04.078" v="14" actId="113"/>
        <pc:sldMkLst>
          <pc:docMk/>
          <pc:sldMk cId="2841539407" sldId="1396"/>
        </pc:sldMkLst>
        <pc:spChg chg="mod">
          <ac:chgData name="Glendenning, Eugene@DIR" userId="ff6b64b7-6629-4768-b1eb-b858d429407c" providerId="ADAL" clId="{3BA567F1-D350-4D1A-A971-AC2C9D6B79C5}" dt="2024-11-14T00:13:04.078" v="14" actId="113"/>
          <ac:spMkLst>
            <pc:docMk/>
            <pc:sldMk cId="2841539407" sldId="1396"/>
            <ac:spMk id="2" creationId="{00000000-0000-0000-0000-000000000000}"/>
          </ac:spMkLst>
        </pc:spChg>
      </pc:sldChg>
      <pc:sldChg chg="modSp mod">
        <pc:chgData name="Glendenning, Eugene@DIR" userId="ff6b64b7-6629-4768-b1eb-b858d429407c" providerId="ADAL" clId="{3BA567F1-D350-4D1A-A971-AC2C9D6B79C5}" dt="2024-11-13T23:31:03.054" v="0" actId="207"/>
        <pc:sldMkLst>
          <pc:docMk/>
          <pc:sldMk cId="2974611674" sldId="1397"/>
        </pc:sldMkLst>
        <pc:spChg chg="mod">
          <ac:chgData name="Glendenning, Eugene@DIR" userId="ff6b64b7-6629-4768-b1eb-b858d429407c" providerId="ADAL" clId="{3BA567F1-D350-4D1A-A971-AC2C9D6B79C5}" dt="2024-11-13T23:31:03.054" v="0" actId="207"/>
          <ac:spMkLst>
            <pc:docMk/>
            <pc:sldMk cId="2974611674" sldId="1397"/>
            <ac:spMk id="3" creationId="{AC551B97-8B37-D355-3AEC-E3052ED8CD54}"/>
          </ac:spMkLst>
        </pc:spChg>
      </pc:sldChg>
      <pc:sldChg chg="modSp mod">
        <pc:chgData name="Glendenning, Eugene@DIR" userId="ff6b64b7-6629-4768-b1eb-b858d429407c" providerId="ADAL" clId="{3BA567F1-D350-4D1A-A971-AC2C9D6B79C5}" dt="2024-11-13T23:31:29.275" v="1" actId="207"/>
        <pc:sldMkLst>
          <pc:docMk/>
          <pc:sldMk cId="2648087324" sldId="1398"/>
        </pc:sldMkLst>
        <pc:spChg chg="mod">
          <ac:chgData name="Glendenning, Eugene@DIR" userId="ff6b64b7-6629-4768-b1eb-b858d429407c" providerId="ADAL" clId="{3BA567F1-D350-4D1A-A971-AC2C9D6B79C5}" dt="2024-11-13T23:31:29.275" v="1" actId="207"/>
          <ac:spMkLst>
            <pc:docMk/>
            <pc:sldMk cId="2648087324" sldId="1398"/>
            <ac:spMk id="3" creationId="{AC551B97-8B37-D355-3AEC-E3052ED8CD54}"/>
          </ac:spMkLst>
        </pc:spChg>
      </pc:sldChg>
      <pc:sldChg chg="modSp mod">
        <pc:chgData name="Glendenning, Eugene@DIR" userId="ff6b64b7-6629-4768-b1eb-b858d429407c" providerId="ADAL" clId="{3BA567F1-D350-4D1A-A971-AC2C9D6B79C5}" dt="2024-11-13T23:32:22.938" v="3" actId="207"/>
        <pc:sldMkLst>
          <pc:docMk/>
          <pc:sldMk cId="1536075113" sldId="1399"/>
        </pc:sldMkLst>
        <pc:spChg chg="mod">
          <ac:chgData name="Glendenning, Eugene@DIR" userId="ff6b64b7-6629-4768-b1eb-b858d429407c" providerId="ADAL" clId="{3BA567F1-D350-4D1A-A971-AC2C9D6B79C5}" dt="2024-11-13T23:32:22.938" v="3" actId="207"/>
          <ac:spMkLst>
            <pc:docMk/>
            <pc:sldMk cId="1536075113" sldId="1399"/>
            <ac:spMk id="3" creationId="{AC551B97-8B37-D355-3AEC-E3052ED8CD54}"/>
          </ac:spMkLst>
        </pc:spChg>
      </pc:sldChg>
      <pc:sldChg chg="modSp mod">
        <pc:chgData name="Glendenning, Eugene@DIR" userId="ff6b64b7-6629-4768-b1eb-b858d429407c" providerId="ADAL" clId="{3BA567F1-D350-4D1A-A971-AC2C9D6B79C5}" dt="2024-11-13T23:33:48.785" v="6" actId="207"/>
        <pc:sldMkLst>
          <pc:docMk/>
          <pc:sldMk cId="3962963133" sldId="1400"/>
        </pc:sldMkLst>
        <pc:spChg chg="mod">
          <ac:chgData name="Glendenning, Eugene@DIR" userId="ff6b64b7-6629-4768-b1eb-b858d429407c" providerId="ADAL" clId="{3BA567F1-D350-4D1A-A971-AC2C9D6B79C5}" dt="2024-11-13T23:33:33.657" v="5" actId="207"/>
          <ac:spMkLst>
            <pc:docMk/>
            <pc:sldMk cId="3962963133" sldId="1400"/>
            <ac:spMk id="3" creationId="{AC551B97-8B37-D355-3AEC-E3052ED8CD54}"/>
          </ac:spMkLst>
        </pc:spChg>
        <pc:spChg chg="mod">
          <ac:chgData name="Glendenning, Eugene@DIR" userId="ff6b64b7-6629-4768-b1eb-b858d429407c" providerId="ADAL" clId="{3BA567F1-D350-4D1A-A971-AC2C9D6B79C5}" dt="2024-11-13T23:33:48.785" v="6" actId="207"/>
          <ac:spMkLst>
            <pc:docMk/>
            <pc:sldMk cId="3962963133" sldId="1400"/>
            <ac:spMk id="11" creationId="{32FF8098-1535-BC9D-D807-C008A2074738}"/>
          </ac:spMkLst>
        </pc:spChg>
      </pc:sldChg>
      <pc:sldChg chg="modSp mod">
        <pc:chgData name="Glendenning, Eugene@DIR" userId="ff6b64b7-6629-4768-b1eb-b858d429407c" providerId="ADAL" clId="{3BA567F1-D350-4D1A-A971-AC2C9D6B79C5}" dt="2024-11-13T23:34:46.042" v="8" actId="207"/>
        <pc:sldMkLst>
          <pc:docMk/>
          <pc:sldMk cId="4081417012" sldId="1401"/>
        </pc:sldMkLst>
        <pc:spChg chg="mod">
          <ac:chgData name="Glendenning, Eugene@DIR" userId="ff6b64b7-6629-4768-b1eb-b858d429407c" providerId="ADAL" clId="{3BA567F1-D350-4D1A-A971-AC2C9D6B79C5}" dt="2024-11-13T23:34:46.042" v="8" actId="207"/>
          <ac:spMkLst>
            <pc:docMk/>
            <pc:sldMk cId="4081417012" sldId="1401"/>
            <ac:spMk id="3" creationId="{AC551B97-8B37-D355-3AEC-E3052ED8CD54}"/>
          </ac:spMkLst>
        </pc:spChg>
        <pc:spChg chg="mod">
          <ac:chgData name="Glendenning, Eugene@DIR" userId="ff6b64b7-6629-4768-b1eb-b858d429407c" providerId="ADAL" clId="{3BA567F1-D350-4D1A-A971-AC2C9D6B79C5}" dt="2024-11-13T23:34:38.665" v="7" actId="207"/>
          <ac:spMkLst>
            <pc:docMk/>
            <pc:sldMk cId="4081417012" sldId="1401"/>
            <ac:spMk id="11" creationId="{32FF8098-1535-BC9D-D807-C008A2074738}"/>
          </ac:spMkLst>
        </pc:spChg>
      </pc:sldChg>
      <pc:sldChg chg="modSp mod">
        <pc:chgData name="Glendenning, Eugene@DIR" userId="ff6b64b7-6629-4768-b1eb-b858d429407c" providerId="ADAL" clId="{3BA567F1-D350-4D1A-A971-AC2C9D6B79C5}" dt="2024-11-14T00:14:49.308" v="16" actId="207"/>
        <pc:sldMkLst>
          <pc:docMk/>
          <pc:sldMk cId="3407804616" sldId="1402"/>
        </pc:sldMkLst>
        <pc:spChg chg="mod">
          <ac:chgData name="Glendenning, Eugene@DIR" userId="ff6b64b7-6629-4768-b1eb-b858d429407c" providerId="ADAL" clId="{3BA567F1-D350-4D1A-A971-AC2C9D6B79C5}" dt="2024-11-14T00:14:49.308" v="16" actId="207"/>
          <ac:spMkLst>
            <pc:docMk/>
            <pc:sldMk cId="3407804616" sldId="1402"/>
            <ac:spMk id="3" creationId="{AC551B97-8B37-D355-3AEC-E3052ED8CD54}"/>
          </ac:spMkLst>
        </pc:spChg>
        <pc:spChg chg="mod">
          <ac:chgData name="Glendenning, Eugene@DIR" userId="ff6b64b7-6629-4768-b1eb-b858d429407c" providerId="ADAL" clId="{3BA567F1-D350-4D1A-A971-AC2C9D6B79C5}" dt="2024-11-14T00:14:38.471" v="15" actId="207"/>
          <ac:spMkLst>
            <pc:docMk/>
            <pc:sldMk cId="3407804616" sldId="1402"/>
            <ac:spMk id="11" creationId="{32FF8098-1535-BC9D-D807-C008A2074738}"/>
          </ac:spMkLst>
        </pc:spChg>
      </pc:sldChg>
      <pc:sldChg chg="modSp mod">
        <pc:chgData name="Glendenning, Eugene@DIR" userId="ff6b64b7-6629-4768-b1eb-b858d429407c" providerId="ADAL" clId="{3BA567F1-D350-4D1A-A971-AC2C9D6B79C5}" dt="2024-11-14T00:15:46.981" v="18" actId="207"/>
        <pc:sldMkLst>
          <pc:docMk/>
          <pc:sldMk cId="1513665431" sldId="1403"/>
        </pc:sldMkLst>
        <pc:spChg chg="mod">
          <ac:chgData name="Glendenning, Eugene@DIR" userId="ff6b64b7-6629-4768-b1eb-b858d429407c" providerId="ADAL" clId="{3BA567F1-D350-4D1A-A971-AC2C9D6B79C5}" dt="2024-11-14T00:15:46.981" v="18" actId="207"/>
          <ac:spMkLst>
            <pc:docMk/>
            <pc:sldMk cId="1513665431" sldId="1403"/>
            <ac:spMk id="3" creationId="{AC551B97-8B37-D355-3AEC-E3052ED8CD54}"/>
          </ac:spMkLst>
        </pc:spChg>
        <pc:spChg chg="mod">
          <ac:chgData name="Glendenning, Eugene@DIR" userId="ff6b64b7-6629-4768-b1eb-b858d429407c" providerId="ADAL" clId="{3BA567F1-D350-4D1A-A971-AC2C9D6B79C5}" dt="2024-11-14T00:15:38.576" v="17" actId="207"/>
          <ac:spMkLst>
            <pc:docMk/>
            <pc:sldMk cId="1513665431" sldId="1403"/>
            <ac:spMk id="11" creationId="{32FF8098-1535-BC9D-D807-C008A2074738}"/>
          </ac:spMkLst>
        </pc:spChg>
      </pc:sldChg>
      <pc:sldChg chg="modSp mod">
        <pc:chgData name="Glendenning, Eugene@DIR" userId="ff6b64b7-6629-4768-b1eb-b858d429407c" providerId="ADAL" clId="{3BA567F1-D350-4D1A-A971-AC2C9D6B79C5}" dt="2024-11-14T00:17:06.084" v="20" actId="207"/>
        <pc:sldMkLst>
          <pc:docMk/>
          <pc:sldMk cId="2342848561" sldId="1404"/>
        </pc:sldMkLst>
        <pc:spChg chg="mod">
          <ac:chgData name="Glendenning, Eugene@DIR" userId="ff6b64b7-6629-4768-b1eb-b858d429407c" providerId="ADAL" clId="{3BA567F1-D350-4D1A-A971-AC2C9D6B79C5}" dt="2024-11-14T00:17:06.084" v="20" actId="207"/>
          <ac:spMkLst>
            <pc:docMk/>
            <pc:sldMk cId="2342848561" sldId="1404"/>
            <ac:spMk id="3" creationId="{AC551B97-8B37-D355-3AEC-E3052ED8CD54}"/>
          </ac:spMkLst>
        </pc:spChg>
        <pc:spChg chg="mod">
          <ac:chgData name="Glendenning, Eugene@DIR" userId="ff6b64b7-6629-4768-b1eb-b858d429407c" providerId="ADAL" clId="{3BA567F1-D350-4D1A-A971-AC2C9D6B79C5}" dt="2024-11-14T00:16:56.011" v="19" actId="207"/>
          <ac:spMkLst>
            <pc:docMk/>
            <pc:sldMk cId="2342848561" sldId="1404"/>
            <ac:spMk id="11" creationId="{32FF8098-1535-BC9D-D807-C008A2074738}"/>
          </ac:spMkLst>
        </pc:spChg>
      </pc:sldChg>
      <pc:sldChg chg="modSp mod">
        <pc:chgData name="Glendenning, Eugene@DIR" userId="ff6b64b7-6629-4768-b1eb-b858d429407c" providerId="ADAL" clId="{3BA567F1-D350-4D1A-A971-AC2C9D6B79C5}" dt="2024-11-14T00:18:02.277" v="22" actId="207"/>
        <pc:sldMkLst>
          <pc:docMk/>
          <pc:sldMk cId="2691350861" sldId="1405"/>
        </pc:sldMkLst>
        <pc:spChg chg="mod">
          <ac:chgData name="Glendenning, Eugene@DIR" userId="ff6b64b7-6629-4768-b1eb-b858d429407c" providerId="ADAL" clId="{3BA567F1-D350-4D1A-A971-AC2C9D6B79C5}" dt="2024-11-14T00:18:02.277" v="22" actId="207"/>
          <ac:spMkLst>
            <pc:docMk/>
            <pc:sldMk cId="2691350861" sldId="1405"/>
            <ac:spMk id="3" creationId="{AC551B97-8B37-D355-3AEC-E3052ED8CD54}"/>
          </ac:spMkLst>
        </pc:spChg>
        <pc:spChg chg="mod">
          <ac:chgData name="Glendenning, Eugene@DIR" userId="ff6b64b7-6629-4768-b1eb-b858d429407c" providerId="ADAL" clId="{3BA567F1-D350-4D1A-A971-AC2C9D6B79C5}" dt="2024-11-14T00:17:53.754" v="21" actId="207"/>
          <ac:spMkLst>
            <pc:docMk/>
            <pc:sldMk cId="2691350861" sldId="1405"/>
            <ac:spMk id="11" creationId="{32FF8098-1535-BC9D-D807-C008A2074738}"/>
          </ac:spMkLst>
        </pc:spChg>
      </pc:sldChg>
      <pc:sldChg chg="modSp mod">
        <pc:chgData name="Glendenning, Eugene@DIR" userId="ff6b64b7-6629-4768-b1eb-b858d429407c" providerId="ADAL" clId="{3BA567F1-D350-4D1A-A971-AC2C9D6B79C5}" dt="2024-11-14T00:18:42.276" v="24" actId="207"/>
        <pc:sldMkLst>
          <pc:docMk/>
          <pc:sldMk cId="1241568447" sldId="1406"/>
        </pc:sldMkLst>
        <pc:spChg chg="mod">
          <ac:chgData name="Glendenning, Eugene@DIR" userId="ff6b64b7-6629-4768-b1eb-b858d429407c" providerId="ADAL" clId="{3BA567F1-D350-4D1A-A971-AC2C9D6B79C5}" dt="2024-11-14T00:18:42.276" v="24" actId="207"/>
          <ac:spMkLst>
            <pc:docMk/>
            <pc:sldMk cId="1241568447" sldId="1406"/>
            <ac:spMk id="3" creationId="{AC551B97-8B37-D355-3AEC-E3052ED8CD54}"/>
          </ac:spMkLst>
        </pc:spChg>
        <pc:spChg chg="mod">
          <ac:chgData name="Glendenning, Eugene@DIR" userId="ff6b64b7-6629-4768-b1eb-b858d429407c" providerId="ADAL" clId="{3BA567F1-D350-4D1A-A971-AC2C9D6B79C5}" dt="2024-11-14T00:18:34.100" v="23" actId="207"/>
          <ac:spMkLst>
            <pc:docMk/>
            <pc:sldMk cId="1241568447" sldId="1406"/>
            <ac:spMk id="11" creationId="{32FF8098-1535-BC9D-D807-C008A2074738}"/>
          </ac:spMkLst>
        </pc:spChg>
      </pc:sldChg>
      <pc:sldChg chg="modSp mod">
        <pc:chgData name="Glendenning, Eugene@DIR" userId="ff6b64b7-6629-4768-b1eb-b858d429407c" providerId="ADAL" clId="{3BA567F1-D350-4D1A-A971-AC2C9D6B79C5}" dt="2024-11-14T00:20:07.971" v="26" actId="207"/>
        <pc:sldMkLst>
          <pc:docMk/>
          <pc:sldMk cId="4275072366" sldId="1407"/>
        </pc:sldMkLst>
        <pc:spChg chg="mod">
          <ac:chgData name="Glendenning, Eugene@DIR" userId="ff6b64b7-6629-4768-b1eb-b858d429407c" providerId="ADAL" clId="{3BA567F1-D350-4D1A-A971-AC2C9D6B79C5}" dt="2024-11-14T00:20:07.971" v="26" actId="207"/>
          <ac:spMkLst>
            <pc:docMk/>
            <pc:sldMk cId="4275072366" sldId="1407"/>
            <ac:spMk id="3" creationId="{AC551B97-8B37-D355-3AEC-E3052ED8CD54}"/>
          </ac:spMkLst>
        </pc:spChg>
        <pc:spChg chg="mod">
          <ac:chgData name="Glendenning, Eugene@DIR" userId="ff6b64b7-6629-4768-b1eb-b858d429407c" providerId="ADAL" clId="{3BA567F1-D350-4D1A-A971-AC2C9D6B79C5}" dt="2024-11-14T00:19:54.775" v="25" actId="207"/>
          <ac:spMkLst>
            <pc:docMk/>
            <pc:sldMk cId="4275072366" sldId="1407"/>
            <ac:spMk id="11" creationId="{32FF8098-1535-BC9D-D807-C008A2074738}"/>
          </ac:spMkLst>
        </pc:spChg>
      </pc:sldChg>
      <pc:sldChg chg="modSp mod">
        <pc:chgData name="Glendenning, Eugene@DIR" userId="ff6b64b7-6629-4768-b1eb-b858d429407c" providerId="ADAL" clId="{3BA567F1-D350-4D1A-A971-AC2C9D6B79C5}" dt="2024-11-14T00:20:56.532" v="29" actId="207"/>
        <pc:sldMkLst>
          <pc:docMk/>
          <pc:sldMk cId="2731729844" sldId="1408"/>
        </pc:sldMkLst>
        <pc:spChg chg="mod">
          <ac:chgData name="Glendenning, Eugene@DIR" userId="ff6b64b7-6629-4768-b1eb-b858d429407c" providerId="ADAL" clId="{3BA567F1-D350-4D1A-A971-AC2C9D6B79C5}" dt="2024-11-14T00:20:56.532" v="29" actId="207"/>
          <ac:spMkLst>
            <pc:docMk/>
            <pc:sldMk cId="2731729844" sldId="1408"/>
            <ac:spMk id="3" creationId="{AC551B97-8B37-D355-3AEC-E3052ED8CD54}"/>
          </ac:spMkLst>
        </pc:spChg>
        <pc:spChg chg="mod">
          <ac:chgData name="Glendenning, Eugene@DIR" userId="ff6b64b7-6629-4768-b1eb-b858d429407c" providerId="ADAL" clId="{3BA567F1-D350-4D1A-A971-AC2C9D6B79C5}" dt="2024-11-14T00:20:43.899" v="27" actId="207"/>
          <ac:spMkLst>
            <pc:docMk/>
            <pc:sldMk cId="2731729844" sldId="1408"/>
            <ac:spMk id="11" creationId="{32FF8098-1535-BC9D-D807-C008A2074738}"/>
          </ac:spMkLst>
        </pc:spChg>
      </pc:sldChg>
      <pc:sldChg chg="modSp mod">
        <pc:chgData name="Glendenning, Eugene@DIR" userId="ff6b64b7-6629-4768-b1eb-b858d429407c" providerId="ADAL" clId="{3BA567F1-D350-4D1A-A971-AC2C9D6B79C5}" dt="2024-11-14T00:22:37.203" v="33" actId="207"/>
        <pc:sldMkLst>
          <pc:docMk/>
          <pc:sldMk cId="2076131431" sldId="1409"/>
        </pc:sldMkLst>
        <pc:spChg chg="mod">
          <ac:chgData name="Glendenning, Eugene@DIR" userId="ff6b64b7-6629-4768-b1eb-b858d429407c" providerId="ADAL" clId="{3BA567F1-D350-4D1A-A971-AC2C9D6B79C5}" dt="2024-11-14T00:22:37.203" v="33" actId="207"/>
          <ac:spMkLst>
            <pc:docMk/>
            <pc:sldMk cId="2076131431" sldId="1409"/>
            <ac:spMk id="3" creationId="{AC551B97-8B37-D355-3AEC-E3052ED8CD54}"/>
          </ac:spMkLst>
        </pc:spChg>
        <pc:spChg chg="mod">
          <ac:chgData name="Glendenning, Eugene@DIR" userId="ff6b64b7-6629-4768-b1eb-b858d429407c" providerId="ADAL" clId="{3BA567F1-D350-4D1A-A971-AC2C9D6B79C5}" dt="2024-11-14T00:22:29.123" v="32" actId="207"/>
          <ac:spMkLst>
            <pc:docMk/>
            <pc:sldMk cId="2076131431" sldId="1409"/>
            <ac:spMk id="11" creationId="{32FF8098-1535-BC9D-D807-C008A2074738}"/>
          </ac:spMkLst>
        </pc:spChg>
      </pc:sldChg>
      <pc:sldChg chg="modSp mod">
        <pc:chgData name="Glendenning, Eugene@DIR" userId="ff6b64b7-6629-4768-b1eb-b858d429407c" providerId="ADAL" clId="{3BA567F1-D350-4D1A-A971-AC2C9D6B79C5}" dt="2024-11-14T00:21:52.877" v="31" actId="207"/>
        <pc:sldMkLst>
          <pc:docMk/>
          <pc:sldMk cId="908129371" sldId="1410"/>
        </pc:sldMkLst>
        <pc:spChg chg="mod">
          <ac:chgData name="Glendenning, Eugene@DIR" userId="ff6b64b7-6629-4768-b1eb-b858d429407c" providerId="ADAL" clId="{3BA567F1-D350-4D1A-A971-AC2C9D6B79C5}" dt="2024-11-14T00:21:52.877" v="31" actId="207"/>
          <ac:spMkLst>
            <pc:docMk/>
            <pc:sldMk cId="908129371" sldId="1410"/>
            <ac:spMk id="3" creationId="{AC551B97-8B37-D355-3AEC-E3052ED8CD54}"/>
          </ac:spMkLst>
        </pc:spChg>
        <pc:spChg chg="mod">
          <ac:chgData name="Glendenning, Eugene@DIR" userId="ff6b64b7-6629-4768-b1eb-b858d429407c" providerId="ADAL" clId="{3BA567F1-D350-4D1A-A971-AC2C9D6B79C5}" dt="2024-11-14T00:21:45.123" v="30" actId="207"/>
          <ac:spMkLst>
            <pc:docMk/>
            <pc:sldMk cId="908129371" sldId="1410"/>
            <ac:spMk id="11" creationId="{32FF8098-1535-BC9D-D807-C008A2074738}"/>
          </ac:spMkLst>
        </pc:spChg>
      </pc:sldChg>
      <pc:sldChg chg="modSp mod">
        <pc:chgData name="Glendenning, Eugene@DIR" userId="ff6b64b7-6629-4768-b1eb-b858d429407c" providerId="ADAL" clId="{3BA567F1-D350-4D1A-A971-AC2C9D6B79C5}" dt="2024-11-14T00:26:29.802" v="35" actId="207"/>
        <pc:sldMkLst>
          <pc:docMk/>
          <pc:sldMk cId="402712376" sldId="1411"/>
        </pc:sldMkLst>
        <pc:spChg chg="mod">
          <ac:chgData name="Glendenning, Eugene@DIR" userId="ff6b64b7-6629-4768-b1eb-b858d429407c" providerId="ADAL" clId="{3BA567F1-D350-4D1A-A971-AC2C9D6B79C5}" dt="2024-11-14T00:26:29.802" v="35" actId="207"/>
          <ac:spMkLst>
            <pc:docMk/>
            <pc:sldMk cId="402712376" sldId="1411"/>
            <ac:spMk id="3" creationId="{AC551B97-8B37-D355-3AEC-E3052ED8CD54}"/>
          </ac:spMkLst>
        </pc:spChg>
        <pc:spChg chg="mod">
          <ac:chgData name="Glendenning, Eugene@DIR" userId="ff6b64b7-6629-4768-b1eb-b858d429407c" providerId="ADAL" clId="{3BA567F1-D350-4D1A-A971-AC2C9D6B79C5}" dt="2024-11-14T00:26:22.026" v="34" actId="207"/>
          <ac:spMkLst>
            <pc:docMk/>
            <pc:sldMk cId="402712376" sldId="1411"/>
            <ac:spMk id="11" creationId="{32FF8098-1535-BC9D-D807-C008A2074738}"/>
          </ac:spMkLst>
        </pc:spChg>
      </pc:sldChg>
      <pc:sldChg chg="modSp mod">
        <pc:chgData name="Glendenning, Eugene@DIR" userId="ff6b64b7-6629-4768-b1eb-b858d429407c" providerId="ADAL" clId="{3BA567F1-D350-4D1A-A971-AC2C9D6B79C5}" dt="2024-11-14T00:27:10.987" v="38" actId="207"/>
        <pc:sldMkLst>
          <pc:docMk/>
          <pc:sldMk cId="3209873056" sldId="1412"/>
        </pc:sldMkLst>
        <pc:spChg chg="mod">
          <ac:chgData name="Glendenning, Eugene@DIR" userId="ff6b64b7-6629-4768-b1eb-b858d429407c" providerId="ADAL" clId="{3BA567F1-D350-4D1A-A971-AC2C9D6B79C5}" dt="2024-11-14T00:27:10.987" v="38" actId="207"/>
          <ac:spMkLst>
            <pc:docMk/>
            <pc:sldMk cId="3209873056" sldId="1412"/>
            <ac:spMk id="3" creationId="{AC551B97-8B37-D355-3AEC-E3052ED8CD54}"/>
          </ac:spMkLst>
        </pc:spChg>
        <pc:spChg chg="mod">
          <ac:chgData name="Glendenning, Eugene@DIR" userId="ff6b64b7-6629-4768-b1eb-b858d429407c" providerId="ADAL" clId="{3BA567F1-D350-4D1A-A971-AC2C9D6B79C5}" dt="2024-11-14T00:26:57.906" v="36" actId="207"/>
          <ac:spMkLst>
            <pc:docMk/>
            <pc:sldMk cId="3209873056" sldId="1412"/>
            <ac:spMk id="11" creationId="{32FF8098-1535-BC9D-D807-C008A2074738}"/>
          </ac:spMkLst>
        </pc:spChg>
      </pc:sldChg>
      <pc:sldChg chg="modSp mod">
        <pc:chgData name="Glendenning, Eugene@DIR" userId="ff6b64b7-6629-4768-b1eb-b858d429407c" providerId="ADAL" clId="{3BA567F1-D350-4D1A-A971-AC2C9D6B79C5}" dt="2024-11-14T00:27:55.988" v="40" actId="207"/>
        <pc:sldMkLst>
          <pc:docMk/>
          <pc:sldMk cId="4194954048" sldId="1413"/>
        </pc:sldMkLst>
        <pc:spChg chg="mod">
          <ac:chgData name="Glendenning, Eugene@DIR" userId="ff6b64b7-6629-4768-b1eb-b858d429407c" providerId="ADAL" clId="{3BA567F1-D350-4D1A-A971-AC2C9D6B79C5}" dt="2024-11-14T00:27:55.988" v="40" actId="207"/>
          <ac:spMkLst>
            <pc:docMk/>
            <pc:sldMk cId="4194954048" sldId="1413"/>
            <ac:spMk id="3" creationId="{AC551B97-8B37-D355-3AEC-E3052ED8CD54}"/>
          </ac:spMkLst>
        </pc:spChg>
        <pc:spChg chg="mod">
          <ac:chgData name="Glendenning, Eugene@DIR" userId="ff6b64b7-6629-4768-b1eb-b858d429407c" providerId="ADAL" clId="{3BA567F1-D350-4D1A-A971-AC2C9D6B79C5}" dt="2024-11-14T00:27:49.794" v="39" actId="207"/>
          <ac:spMkLst>
            <pc:docMk/>
            <pc:sldMk cId="4194954048" sldId="1413"/>
            <ac:spMk id="11" creationId="{32FF8098-1535-BC9D-D807-C008A2074738}"/>
          </ac:spMkLst>
        </pc:spChg>
      </pc:sldChg>
      <pc:sldChg chg="modSp mod">
        <pc:chgData name="Glendenning, Eugene@DIR" userId="ff6b64b7-6629-4768-b1eb-b858d429407c" providerId="ADAL" clId="{3BA567F1-D350-4D1A-A971-AC2C9D6B79C5}" dt="2024-11-14T00:28:35.747" v="42" actId="207"/>
        <pc:sldMkLst>
          <pc:docMk/>
          <pc:sldMk cId="413158964" sldId="1414"/>
        </pc:sldMkLst>
        <pc:spChg chg="mod">
          <ac:chgData name="Glendenning, Eugene@DIR" userId="ff6b64b7-6629-4768-b1eb-b858d429407c" providerId="ADAL" clId="{3BA567F1-D350-4D1A-A971-AC2C9D6B79C5}" dt="2024-11-14T00:28:35.747" v="42" actId="207"/>
          <ac:spMkLst>
            <pc:docMk/>
            <pc:sldMk cId="413158964" sldId="1414"/>
            <ac:spMk id="3" creationId="{AC551B97-8B37-D355-3AEC-E3052ED8CD54}"/>
          </ac:spMkLst>
        </pc:spChg>
        <pc:spChg chg="mod">
          <ac:chgData name="Glendenning, Eugene@DIR" userId="ff6b64b7-6629-4768-b1eb-b858d429407c" providerId="ADAL" clId="{3BA567F1-D350-4D1A-A971-AC2C9D6B79C5}" dt="2024-11-14T00:28:29.082" v="41" actId="207"/>
          <ac:spMkLst>
            <pc:docMk/>
            <pc:sldMk cId="413158964" sldId="1414"/>
            <ac:spMk id="11" creationId="{32FF8098-1535-BC9D-D807-C008A2074738}"/>
          </ac:spMkLst>
        </pc:spChg>
      </pc:sldChg>
      <pc:sldChg chg="modSp mod">
        <pc:chgData name="Glendenning, Eugene@DIR" userId="ff6b64b7-6629-4768-b1eb-b858d429407c" providerId="ADAL" clId="{3BA567F1-D350-4D1A-A971-AC2C9D6B79C5}" dt="2024-11-14T00:29:01.750" v="44" actId="207"/>
        <pc:sldMkLst>
          <pc:docMk/>
          <pc:sldMk cId="1663818149" sldId="1415"/>
        </pc:sldMkLst>
        <pc:spChg chg="mod">
          <ac:chgData name="Glendenning, Eugene@DIR" userId="ff6b64b7-6629-4768-b1eb-b858d429407c" providerId="ADAL" clId="{3BA567F1-D350-4D1A-A971-AC2C9D6B79C5}" dt="2024-11-14T00:29:01.750" v="44" actId="207"/>
          <ac:spMkLst>
            <pc:docMk/>
            <pc:sldMk cId="1663818149" sldId="1415"/>
            <ac:spMk id="3" creationId="{AC551B97-8B37-D355-3AEC-E3052ED8CD54}"/>
          </ac:spMkLst>
        </pc:spChg>
        <pc:spChg chg="mod">
          <ac:chgData name="Glendenning, Eugene@DIR" userId="ff6b64b7-6629-4768-b1eb-b858d429407c" providerId="ADAL" clId="{3BA567F1-D350-4D1A-A971-AC2C9D6B79C5}" dt="2024-11-14T00:28:46.626" v="43" actId="207"/>
          <ac:spMkLst>
            <pc:docMk/>
            <pc:sldMk cId="1663818149" sldId="1415"/>
            <ac:spMk id="11" creationId="{32FF8098-1535-BC9D-D807-C008A2074738}"/>
          </ac:spMkLst>
        </pc:spChg>
      </pc:sldChg>
    </pc:docChg>
  </pc:docChgLst>
  <pc:docChgLst>
    <pc:chgData name="Monterroza, Erika@DIR" userId="dcd0045b-06b7-450b-af75-7edcf6cdbd8d" providerId="ADAL" clId="{F3F62639-EAEC-4571-B0F0-3C3592038279}"/>
    <pc:docChg chg="modSld">
      <pc:chgData name="Monterroza, Erika@DIR" userId="dcd0045b-06b7-450b-af75-7edcf6cdbd8d" providerId="ADAL" clId="{F3F62639-EAEC-4571-B0F0-3C3592038279}" dt="2024-11-01T23:02:32.061" v="0" actId="20577"/>
      <pc:docMkLst>
        <pc:docMk/>
      </pc:docMkLst>
      <pc:sldChg chg="modSp mod">
        <pc:chgData name="Monterroza, Erika@DIR" userId="dcd0045b-06b7-450b-af75-7edcf6cdbd8d" providerId="ADAL" clId="{F3F62639-EAEC-4571-B0F0-3C3592038279}" dt="2024-11-01T23:02:32.061" v="0" actId="20577"/>
        <pc:sldMkLst>
          <pc:docMk/>
          <pc:sldMk cId="4014175024" sldId="1417"/>
        </pc:sldMkLst>
        <pc:spChg chg="mod">
          <ac:chgData name="Monterroza, Erika@DIR" userId="dcd0045b-06b7-450b-af75-7edcf6cdbd8d" providerId="ADAL" clId="{F3F62639-EAEC-4571-B0F0-3C3592038279}" dt="2024-11-01T23:02:32.061" v="0" actId="20577"/>
          <ac:spMkLst>
            <pc:docMk/>
            <pc:sldMk cId="4014175024" sldId="1417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99" tIns="47800" rIns="95599" bIns="4780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99" tIns="47800" rIns="95599" bIns="4780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99" tIns="47800" rIns="95599" bIns="4780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99" tIns="47800" rIns="95599" bIns="4780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715654-5B63-994D-8673-600741C885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170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3T16:41:41.654"/>
    </inkml:context>
    <inkml:brush xml:id="br0">
      <inkml:brushProperty name="width" value="0.52917" units="cm"/>
      <inkml:brushProperty name="height" value="0.52917" units="cm"/>
      <inkml:brushProperty name="color" value="#E71224"/>
      <inkml:brushProperty name="ignorePressure" value="1"/>
    </inkml:brush>
  </inkml:definitions>
  <inkml:trace contextRef="#ctx0" brushRef="#br0">1 1,'2287'2287,"-2285"-2285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15" tIns="48708" rIns="97415" bIns="48708" numCol="1" anchor="t" anchorCtr="0" compatLnSpc="1">
            <a:prstTxWarp prst="textNoShape">
              <a:avLst/>
            </a:prstTxWarp>
          </a:bodyPr>
          <a:lstStyle>
            <a:lvl1pPr defTabSz="974251"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15" tIns="48708" rIns="97415" bIns="48708" numCol="1" anchor="t" anchorCtr="0" compatLnSpc="1">
            <a:prstTxWarp prst="textNoShape">
              <a:avLst/>
            </a:prstTxWarp>
          </a:bodyPr>
          <a:lstStyle>
            <a:lvl1pPr algn="r" defTabSz="974251"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19138"/>
            <a:ext cx="6399212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15" tIns="48708" rIns="97415" bIns="48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15" tIns="48708" rIns="97415" bIns="48708" numCol="1" anchor="b" anchorCtr="0" compatLnSpc="1">
            <a:prstTxWarp prst="textNoShape">
              <a:avLst/>
            </a:prstTxWarp>
          </a:bodyPr>
          <a:lstStyle>
            <a:lvl1pPr defTabSz="974251"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15" tIns="48708" rIns="97415" bIns="48708" numCol="1" anchor="b" anchorCtr="0" compatLnSpc="1">
            <a:prstTxWarp prst="textNoShape">
              <a:avLst/>
            </a:prstTxWarp>
          </a:bodyPr>
          <a:lstStyle>
            <a:lvl1pPr algn="r" defTabSz="97324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CEB948-6321-4D4C-99E8-DC30EDF7E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88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19138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1E711-A03F-42DB-B5DB-1007B53D1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286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10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96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43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78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49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39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40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52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65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10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70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51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32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55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416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461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116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245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946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899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17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218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091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87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63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63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64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9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9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0FC3-7E2D-4B57-9CB4-49FCBEAFE8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0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5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2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25" b="1">
                <a:solidFill>
                  <a:srgbClr val="25408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5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spc="225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Placeholder 16">
            <a:extLst>
              <a:ext uri="{FF2B5EF4-FFF2-40B4-BE49-F238E27FC236}">
                <a16:creationId xmlns:a16="http://schemas.microsoft.com/office/drawing/2014/main" id="{EF693F97-C4E6-1CD8-992C-7B9D99A3FF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136" y="1041399"/>
            <a:ext cx="4175187" cy="4572000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  <a:ln>
            <a:noFill/>
          </a:ln>
        </p:spPr>
      </p:pic>
      <p:sp>
        <p:nvSpPr>
          <p:cNvPr id="7" name="Hexagon 6" descr="Solid dark colored hexagon in the middle of image accent">
            <a:extLst>
              <a:ext uri="{FF2B5EF4-FFF2-40B4-BE49-F238E27FC236}">
                <a16:creationId xmlns:a16="http://schemas.microsoft.com/office/drawing/2014/main" id="{CC40A55E-5755-96F1-DA73-9A79D498D72F}"/>
              </a:ext>
            </a:extLst>
          </p:cNvPr>
          <p:cNvSpPr/>
          <p:nvPr/>
        </p:nvSpPr>
        <p:spPr>
          <a:xfrm rot="16200000">
            <a:off x="2811292" y="2372140"/>
            <a:ext cx="2412998" cy="208017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63A516-5A74-5481-DE25-837C18C873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6437" y="2846371"/>
            <a:ext cx="1561883" cy="111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34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049" userDrawn="1">
          <p15:clr>
            <a:srgbClr val="FBAE40"/>
          </p15:clr>
        </p15:guide>
        <p15:guide id="3" pos="184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3276" userDrawn="1">
          <p15:clr>
            <a:srgbClr val="FBAE40"/>
          </p15:clr>
        </p15:guide>
        <p15:guide id="7" pos="5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/>
        </p:nvSpPr>
        <p:spPr>
          <a:xfrm flipV="1">
            <a:off x="1" y="-5"/>
            <a:ext cx="11747500" cy="6299203"/>
          </a:xfrm>
          <a:prstGeom prst="rtTriangle">
            <a:avLst/>
          </a:prstGeom>
          <a:solidFill>
            <a:srgbClr val="FFD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50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1"/>
            <a:ext cx="11004096" cy="58077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825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/>
        </p:nvCxnSpPr>
        <p:spPr>
          <a:xfrm flipV="1">
            <a:off x="-24947" y="47352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30" y="558802"/>
            <a:ext cx="8333223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2700" b="1">
                <a:solidFill>
                  <a:srgbClr val="25408F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21731-1402-3818-EB88-B4B5E06293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49" y="6289180"/>
            <a:ext cx="1524575" cy="45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74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2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25" b="1">
                <a:solidFill>
                  <a:srgbClr val="25408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30" y="3461163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30" y="3839451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30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30" y="4594957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/>
        </p:nvSpPr>
        <p:spPr>
          <a:xfrm>
            <a:off x="6458939" y="3505249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250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/>
        </p:nvSpPr>
        <p:spPr>
          <a:xfrm>
            <a:off x="6507623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250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/>
        </p:nvSpPr>
        <p:spPr>
          <a:xfrm>
            <a:off x="6458939" y="4327947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250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/>
        </p:nvSpPr>
        <p:spPr>
          <a:xfrm>
            <a:off x="6471717" y="4650082"/>
            <a:ext cx="233319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250" noProof="0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50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/>
        </p:nvCxnSpPr>
        <p:spPr>
          <a:xfrm flipV="1">
            <a:off x="-124692" y="-187755"/>
            <a:ext cx="6030687" cy="3004456"/>
          </a:xfrm>
          <a:prstGeom prst="line">
            <a:avLst/>
          </a:prstGeom>
          <a:ln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rgbClr val="FFD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rgbClr val="FFD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Placeholder 16">
            <a:extLst>
              <a:ext uri="{FF2B5EF4-FFF2-40B4-BE49-F238E27FC236}">
                <a16:creationId xmlns:a16="http://schemas.microsoft.com/office/drawing/2014/main" id="{270734CC-8358-2C39-ED6B-3AC057AC7C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136" y="1041399"/>
            <a:ext cx="4175187" cy="4572000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  <a:ln>
            <a:noFill/>
          </a:ln>
        </p:spPr>
      </p:pic>
      <p:sp>
        <p:nvSpPr>
          <p:cNvPr id="17" name="Hexagon 16" descr="Solid dark colored hexagon in the middle of image accent">
            <a:extLst>
              <a:ext uri="{FF2B5EF4-FFF2-40B4-BE49-F238E27FC236}">
                <a16:creationId xmlns:a16="http://schemas.microsoft.com/office/drawing/2014/main" id="{11ADC0E8-0D30-00CB-281C-37E65E19F530}"/>
              </a:ext>
            </a:extLst>
          </p:cNvPr>
          <p:cNvSpPr/>
          <p:nvPr/>
        </p:nvSpPr>
        <p:spPr>
          <a:xfrm rot="16200000">
            <a:off x="2811292" y="2372140"/>
            <a:ext cx="2412998" cy="208017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645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049" userDrawn="1">
          <p15:clr>
            <a:srgbClr val="FBAE40"/>
          </p15:clr>
        </p15:guide>
        <p15:guide id="3" pos="184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3276" userDrawn="1">
          <p15:clr>
            <a:srgbClr val="FBAE40"/>
          </p15:clr>
        </p15:guide>
        <p15:guide id="7" pos="58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5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rgbClr val="FFD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2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25" b="1">
                <a:solidFill>
                  <a:srgbClr val="25408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5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spc="225">
                <a:solidFill>
                  <a:schemeClr val="tx1">
                    <a:lumMod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C21FDBC-4C1B-36A1-B185-B28ED9B1F2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961" y="496220"/>
            <a:ext cx="3243511" cy="96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43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049" userDrawn="1">
          <p15:clr>
            <a:srgbClr val="FBAE40"/>
          </p15:clr>
        </p15:guide>
        <p15:guide id="3" pos="184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3276" userDrawn="1">
          <p15:clr>
            <a:srgbClr val="FBAE40"/>
          </p15:clr>
        </p15:guide>
        <p15:guide id="7" pos="58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50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/>
        </p:nvSpPr>
        <p:spPr>
          <a:xfrm rot="19958790">
            <a:off x="-637324" y="3588176"/>
            <a:ext cx="3860163" cy="1746952"/>
          </a:xfrm>
          <a:prstGeom prst="parallelogram">
            <a:avLst>
              <a:gd name="adj" fmla="val 53218"/>
            </a:avLst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5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/>
        </p:nvCxnSpPr>
        <p:spPr>
          <a:xfrm flipV="1">
            <a:off x="1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4" y="1987422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1">
                <a:solidFill>
                  <a:srgbClr val="25408F"/>
                </a:solidFill>
                <a:latin typeface="Century Gothic" panose="020B0502020202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4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 i="0" spc="225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/>
        </p:nvCxnSpPr>
        <p:spPr>
          <a:xfrm flipV="1">
            <a:off x="9004301" y="3960856"/>
            <a:ext cx="3187700" cy="1689100"/>
          </a:xfrm>
          <a:prstGeom prst="line">
            <a:avLst/>
          </a:prstGeom>
          <a:ln>
            <a:solidFill>
              <a:srgbClr val="FFD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/>
        </p:nvSpPr>
        <p:spPr>
          <a:xfrm>
            <a:off x="7754112" y="2"/>
            <a:ext cx="2258568" cy="742819"/>
          </a:xfrm>
          <a:prstGeom prst="parallelogram">
            <a:avLst>
              <a:gd name="adj" fmla="val 195850"/>
            </a:avLst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50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/>
        </p:nvCxnSpPr>
        <p:spPr>
          <a:xfrm flipV="1">
            <a:off x="1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/>
        </p:nvSpPr>
        <p:spPr>
          <a:xfrm rot="19958790">
            <a:off x="-139034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50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245F41-4FC7-4A55-03EC-B878FE54F7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961" y="496220"/>
            <a:ext cx="3243511" cy="96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72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pos="191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10049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4262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>
          <a:xfrm>
            <a:off x="377667" y="427737"/>
            <a:ext cx="6797992" cy="1710943"/>
          </a:xfrm>
        </p:spPr>
        <p:txBody>
          <a:bodyPr/>
          <a:lstStyle/>
          <a:p>
            <a:r>
              <a:rPr lang="en-US" noProof="0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>
          <a:xfrm>
            <a:off x="377667" y="2459482"/>
            <a:ext cx="6797992" cy="7057644"/>
          </a:xfrm>
        </p:spPr>
        <p:txBody>
          <a:bodyPr/>
          <a:lstStyle/>
          <a:p>
            <a:pPr lvl="0"/>
            <a:r>
              <a:rPr lang="en-US" noProof="0"/>
              <a:t>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Holder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97B12D-0078-44F9-9F45-0A48C3D5F296}" type="datetime1">
              <a:rPr lang="en-US" altLang="en-US"/>
              <a:pPr>
                <a:defRPr/>
              </a:pPr>
              <a:t>11/13/2024</a:t>
            </a:fld>
            <a:endParaRPr lang="en-US" alt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E68C6-CC20-42A0-A2C7-92B93B0350D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83836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50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/>
        </p:nvSpPr>
        <p:spPr>
          <a:xfrm rot="19958790">
            <a:off x="-637324" y="3588176"/>
            <a:ext cx="3860163" cy="1746952"/>
          </a:xfrm>
          <a:prstGeom prst="parallelogram">
            <a:avLst>
              <a:gd name="adj" fmla="val 53218"/>
            </a:avLst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5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/>
        </p:nvCxnSpPr>
        <p:spPr>
          <a:xfrm flipV="1">
            <a:off x="1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4" y="1987422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1">
                <a:solidFill>
                  <a:srgbClr val="25408F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4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 i="0" spc="225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rgbClr val="FFD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/>
        </p:nvSpPr>
        <p:spPr>
          <a:xfrm>
            <a:off x="7754112" y="-14777"/>
            <a:ext cx="2258568" cy="742819"/>
          </a:xfrm>
          <a:prstGeom prst="parallelogram">
            <a:avLst>
              <a:gd name="adj" fmla="val 195850"/>
            </a:avLst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50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/>
        </p:nvCxnSpPr>
        <p:spPr>
          <a:xfrm flipV="1">
            <a:off x="1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/>
        </p:nvSpPr>
        <p:spPr>
          <a:xfrm rot="19958790">
            <a:off x="-139034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50" noProof="0" dirty="0"/>
          </a:p>
        </p:txBody>
      </p:sp>
      <p:pic>
        <p:nvPicPr>
          <p:cNvPr id="15" name="Picture Placeholder 16">
            <a:extLst>
              <a:ext uri="{FF2B5EF4-FFF2-40B4-BE49-F238E27FC236}">
                <a16:creationId xmlns:a16="http://schemas.microsoft.com/office/drawing/2014/main" id="{0BA1DE48-B60D-A67A-B97A-9D44842DC3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136" y="1041399"/>
            <a:ext cx="4175187" cy="4572000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  <a:ln>
            <a:noFill/>
          </a:ln>
        </p:spPr>
      </p:pic>
      <p:sp>
        <p:nvSpPr>
          <p:cNvPr id="20" name="Hexagon 19" descr="Solid dark colored hexagon in the middle of image accent">
            <a:extLst>
              <a:ext uri="{FF2B5EF4-FFF2-40B4-BE49-F238E27FC236}">
                <a16:creationId xmlns:a16="http://schemas.microsoft.com/office/drawing/2014/main" id="{2FC8D199-0323-7073-10A1-9AFA0E75681C}"/>
              </a:ext>
            </a:extLst>
          </p:cNvPr>
          <p:cNvSpPr/>
          <p:nvPr/>
        </p:nvSpPr>
        <p:spPr>
          <a:xfrm rot="16200000">
            <a:off x="2811292" y="2372140"/>
            <a:ext cx="2412998" cy="208017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8B85D01-8540-303C-54D5-B08A5FF6DEC3}"/>
              </a:ext>
            </a:extLst>
          </p:cNvPr>
          <p:cNvCxnSpPr>
            <a:cxnSpLocks/>
          </p:cNvCxnSpPr>
          <p:nvPr/>
        </p:nvCxnSpPr>
        <p:spPr>
          <a:xfrm>
            <a:off x="6276201" y="3784663"/>
            <a:ext cx="4198267" cy="7385"/>
          </a:xfrm>
          <a:prstGeom prst="line">
            <a:avLst/>
          </a:prstGeom>
          <a:ln>
            <a:solidFill>
              <a:srgbClr val="FFD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BD46701-AC67-6099-DA4C-98B5A93B38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6437" y="2846371"/>
            <a:ext cx="1561883" cy="11144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816E6C-778B-B43B-6DEC-EEB108D1B7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328" y="6074664"/>
            <a:ext cx="1566672" cy="7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84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pos="191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10049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9" y="3196915"/>
            <a:ext cx="4942829" cy="2889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D41C"/>
              </a:buClr>
              <a:defRPr sz="18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D41C"/>
              </a:buClr>
              <a:defRPr sz="15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D41C"/>
              </a:buClr>
              <a:defRPr sz="135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D41C"/>
              </a:buClr>
              <a:defRPr sz="12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D41C"/>
              </a:buClr>
              <a:defRPr sz="12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/>
        </p:nvSpPr>
        <p:spPr>
          <a:xfrm flipH="1" flipV="1">
            <a:off x="1839685" y="-6"/>
            <a:ext cx="10352315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50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/>
        </p:nvSpPr>
        <p:spPr>
          <a:xfrm flipH="1">
            <a:off x="2978150" y="-5"/>
            <a:ext cx="4121151" cy="1308105"/>
          </a:xfrm>
          <a:prstGeom prst="parallelogram">
            <a:avLst>
              <a:gd name="adj" fmla="val 186380"/>
            </a:avLst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50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/>
        </p:nvCxnSpPr>
        <p:spPr>
          <a:xfrm flipV="1">
            <a:off x="6375401" y="5047077"/>
            <a:ext cx="1524575" cy="1803400"/>
          </a:xfrm>
          <a:prstGeom prst="line">
            <a:avLst/>
          </a:prstGeom>
          <a:ln>
            <a:solidFill>
              <a:srgbClr val="FFD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381" y="2563479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spc="225">
                <a:solidFill>
                  <a:srgbClr val="4D6E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3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00" b="1">
                <a:solidFill>
                  <a:srgbClr val="25408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2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C94BD0-395F-8A85-DF94-7C03E79EA43F}"/>
              </a:ext>
            </a:extLst>
          </p:cNvPr>
          <p:cNvCxnSpPr>
            <a:cxnSpLocks/>
          </p:cNvCxnSpPr>
          <p:nvPr/>
        </p:nvCxnSpPr>
        <p:spPr>
          <a:xfrm>
            <a:off x="671267" y="2547513"/>
            <a:ext cx="5018333" cy="0"/>
          </a:xfrm>
          <a:prstGeom prst="line">
            <a:avLst/>
          </a:prstGeom>
          <a:ln>
            <a:solidFill>
              <a:srgbClr val="FFD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EEE370A-CA7B-96AC-A5F7-6C2F036D3D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49" y="6289180"/>
            <a:ext cx="1524575" cy="4515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009B7A-1B98-AF52-2935-E6EBB8D4D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2755" y="6184050"/>
            <a:ext cx="1166139" cy="58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76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pos="55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/>
        </p:nvSpPr>
        <p:spPr>
          <a:xfrm flipH="1" flipV="1">
            <a:off x="1839685" y="-6"/>
            <a:ext cx="10352315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50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8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6"/>
            <a:ext cx="5490447" cy="29467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D41C"/>
              </a:buClr>
              <a:defRPr sz="18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D41C"/>
              </a:buClr>
              <a:defRPr sz="15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D41C"/>
              </a:buClr>
              <a:defRPr sz="135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D41C"/>
              </a:buClr>
              <a:defRPr sz="12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D41C"/>
              </a:buClr>
              <a:defRPr sz="12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/>
        </p:nvSpPr>
        <p:spPr>
          <a:xfrm flipH="1">
            <a:off x="2978150" y="-5"/>
            <a:ext cx="4121151" cy="1308105"/>
          </a:xfrm>
          <a:prstGeom prst="parallelogram">
            <a:avLst>
              <a:gd name="adj" fmla="val 186380"/>
            </a:avLst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50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/>
        </p:nvCxnSpPr>
        <p:spPr>
          <a:xfrm flipV="1">
            <a:off x="10352315" y="1185452"/>
            <a:ext cx="1839685" cy="1633948"/>
          </a:xfrm>
          <a:prstGeom prst="line">
            <a:avLst/>
          </a:prstGeom>
          <a:ln>
            <a:solidFill>
              <a:srgbClr val="FFD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380" y="2563479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spc="225">
                <a:solidFill>
                  <a:srgbClr val="4D6E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3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00" b="1">
                <a:solidFill>
                  <a:srgbClr val="25408F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C8FFD3-D842-77D9-5A4D-C8169DA8DF05}"/>
              </a:ext>
            </a:extLst>
          </p:cNvPr>
          <p:cNvCxnSpPr>
            <a:cxnSpLocks/>
          </p:cNvCxnSpPr>
          <p:nvPr/>
        </p:nvCxnSpPr>
        <p:spPr>
          <a:xfrm>
            <a:off x="671267" y="2547513"/>
            <a:ext cx="5018333" cy="0"/>
          </a:xfrm>
          <a:prstGeom prst="line">
            <a:avLst/>
          </a:prstGeom>
          <a:ln>
            <a:solidFill>
              <a:srgbClr val="FFD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60E03B9-65C1-D5F0-84E5-2085B1C5AB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49" y="6289180"/>
            <a:ext cx="1524575" cy="45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73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pos="55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/>
        </p:nvGrpSpPr>
        <p:grpSpPr>
          <a:xfrm flipH="1">
            <a:off x="7713883" y="2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5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rgbClr val="FFD41C"/>
            </a:solidFill>
            <a:ln>
              <a:solidFill>
                <a:srgbClr val="FFD4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50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697" y="1503752"/>
            <a:ext cx="5475291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20697" y="2284941"/>
            <a:ext cx="5475291" cy="38682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D41C"/>
              </a:buClr>
              <a:defRPr lang="en-IN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6713" y="1503752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100" b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86713" y="2284941"/>
            <a:ext cx="5475600" cy="38682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D41C"/>
              </a:buClr>
              <a:defRPr lang="en-IN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2850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7" y="209030"/>
            <a:ext cx="8203291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300" b="1">
                <a:solidFill>
                  <a:srgbClr val="25408F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8650EF-0657-5BA4-CF99-4AF6C759A92A}"/>
              </a:ext>
            </a:extLst>
          </p:cNvPr>
          <p:cNvCxnSpPr>
            <a:cxnSpLocks/>
          </p:cNvCxnSpPr>
          <p:nvPr/>
        </p:nvCxnSpPr>
        <p:spPr>
          <a:xfrm flipV="1">
            <a:off x="6096000" y="1894346"/>
            <a:ext cx="0" cy="3795254"/>
          </a:xfrm>
          <a:prstGeom prst="line">
            <a:avLst/>
          </a:prstGeom>
          <a:ln>
            <a:solidFill>
              <a:srgbClr val="FFD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E899666-61D2-5FA8-CC26-CACAF1ECCB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49" y="6289180"/>
            <a:ext cx="1524575" cy="4515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E0EA36-A641-91DE-27D0-C248272ECA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408" y="6183549"/>
            <a:ext cx="1325592" cy="66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55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pos="524" userDrawn="1">
          <p15:clr>
            <a:srgbClr val="FBAE40"/>
          </p15:clr>
        </p15:guide>
        <p15:guide id="4" pos="9897" userDrawn="1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/>
        </p:nvGrpSpPr>
        <p:grpSpPr>
          <a:xfrm flipH="1">
            <a:off x="7374520" y="2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5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rgbClr val="FFD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50" noProof="0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2850" noProof="0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4" y="1376934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spc="225">
                <a:solidFill>
                  <a:srgbClr val="4D6E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30"/>
            <a:ext cx="8333223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300" b="1">
                <a:solidFill>
                  <a:srgbClr val="25408F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5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 sz="1800">
                <a:solidFill>
                  <a:schemeClr val="bg1"/>
                </a:solidFill>
              </a:defRPr>
            </a:lvl3pPr>
            <a:lvl4pPr marL="1028700" indent="0">
              <a:buNone/>
              <a:defRPr sz="1800">
                <a:solidFill>
                  <a:schemeClr val="bg1"/>
                </a:solidFill>
              </a:defRPr>
            </a:lvl4pPr>
            <a:lvl5pPr marL="13716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5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15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10B541-DE35-6874-E61C-2CCE2570A14E}"/>
              </a:ext>
            </a:extLst>
          </p:cNvPr>
          <p:cNvCxnSpPr>
            <a:cxnSpLocks/>
          </p:cNvCxnSpPr>
          <p:nvPr/>
        </p:nvCxnSpPr>
        <p:spPr>
          <a:xfrm>
            <a:off x="628934" y="1376932"/>
            <a:ext cx="5069135" cy="0"/>
          </a:xfrm>
          <a:prstGeom prst="line">
            <a:avLst/>
          </a:prstGeom>
          <a:ln>
            <a:solidFill>
              <a:srgbClr val="FFD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1A28863-79A1-1AF5-5BE9-2AEC58D978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49" y="6289180"/>
            <a:ext cx="1524575" cy="45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76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pos="103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9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/>
        </p:nvGrpSpPr>
        <p:grpSpPr>
          <a:xfrm flipH="1">
            <a:off x="7561328" y="2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5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rgbClr val="FFD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50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50" noProof="0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4" y="1376934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spc="225">
                <a:solidFill>
                  <a:srgbClr val="4D6E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30"/>
            <a:ext cx="8333223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300" b="1">
                <a:solidFill>
                  <a:srgbClr val="25408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BEF7FF-22EE-7547-D7F0-7178B2FF0272}"/>
              </a:ext>
            </a:extLst>
          </p:cNvPr>
          <p:cNvCxnSpPr>
            <a:cxnSpLocks/>
          </p:cNvCxnSpPr>
          <p:nvPr/>
        </p:nvCxnSpPr>
        <p:spPr>
          <a:xfrm>
            <a:off x="628934" y="1376932"/>
            <a:ext cx="5069135" cy="0"/>
          </a:xfrm>
          <a:prstGeom prst="line">
            <a:avLst/>
          </a:prstGeom>
          <a:ln>
            <a:solidFill>
              <a:srgbClr val="FFD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C6C7186-A876-206E-9166-70A03B0140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49" y="6289180"/>
            <a:ext cx="1524575" cy="4515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74FF9E-AD72-95F2-4170-2C0247ED1F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321" y="6091688"/>
            <a:ext cx="1532627" cy="76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11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pos="103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/>
        </p:nvGrpSpPr>
        <p:grpSpPr>
          <a:xfrm flipH="1">
            <a:off x="7563780" y="2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5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rgbClr val="FFD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50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50" noProof="0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4" y="1376934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spc="225">
                <a:solidFill>
                  <a:srgbClr val="4D6E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30"/>
            <a:ext cx="8333223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300" b="1">
                <a:solidFill>
                  <a:srgbClr val="25408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6" name="Content Placeholder 3" title="Bullet Points">
            <a:extLst>
              <a:ext uri="{FF2B5EF4-FFF2-40B4-BE49-F238E27FC236}">
                <a16:creationId xmlns:a16="http://schemas.microsoft.com/office/drawing/2014/main" id="{5426A714-11C8-0119-9836-19A8179A42E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20698" y="2005762"/>
            <a:ext cx="9664703" cy="411246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D41C"/>
              </a:buClr>
              <a:defRPr lang="en-IN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 dirty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 dirty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 dirty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 dirty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 dirty="0"/>
              <a:t>Fifth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14A363-2DEF-D19B-C0B6-397DAF386112}"/>
              </a:ext>
            </a:extLst>
          </p:cNvPr>
          <p:cNvCxnSpPr>
            <a:cxnSpLocks/>
          </p:cNvCxnSpPr>
          <p:nvPr/>
        </p:nvCxnSpPr>
        <p:spPr>
          <a:xfrm>
            <a:off x="628934" y="1376932"/>
            <a:ext cx="5069135" cy="0"/>
          </a:xfrm>
          <a:prstGeom prst="line">
            <a:avLst/>
          </a:prstGeom>
          <a:ln>
            <a:solidFill>
              <a:srgbClr val="FFD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9AB8A9D-517B-9D3B-3D65-BF155945E2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49" y="6289180"/>
            <a:ext cx="1524575" cy="4515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9FC129-09C8-3482-B4EF-77721BA96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897" y="6118227"/>
            <a:ext cx="1422145" cy="71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53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pos="103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/>
        </p:nvGrpSpPr>
        <p:grpSpPr>
          <a:xfrm flipH="1">
            <a:off x="7561328" y="2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5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rgbClr val="FFD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50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5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472631" y="635635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46972" y="6356352"/>
            <a:ext cx="740227" cy="365125"/>
          </a:xfrm>
          <a:prstGeom prst="rect">
            <a:avLst/>
          </a:prstGeom>
        </p:spPr>
        <p:txBody>
          <a:bodyPr/>
          <a:lstStyle/>
          <a:p>
            <a:fld id="{A8F11E50-8846-4864-A4FF-85EAF022CC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30"/>
            <a:ext cx="8333223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300" b="1">
                <a:solidFill>
                  <a:srgbClr val="25408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6" name="Content Placeholder 3" title="Bullet Points">
            <a:extLst>
              <a:ext uri="{FF2B5EF4-FFF2-40B4-BE49-F238E27FC236}">
                <a16:creationId xmlns:a16="http://schemas.microsoft.com/office/drawing/2014/main" id="{5426A714-11C8-0119-9836-19A8179A42E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20698" y="1356998"/>
            <a:ext cx="9664703" cy="47612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D41C"/>
              </a:buClr>
              <a:def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D41C"/>
              </a:buClr>
              <a:defRPr lang="en-IN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6F75BF-BFC7-F423-F2B4-4C1E06E45B79}"/>
              </a:ext>
            </a:extLst>
          </p:cNvPr>
          <p:cNvCxnSpPr>
            <a:cxnSpLocks/>
          </p:cNvCxnSpPr>
          <p:nvPr/>
        </p:nvCxnSpPr>
        <p:spPr>
          <a:xfrm>
            <a:off x="628934" y="1376932"/>
            <a:ext cx="6050975" cy="0"/>
          </a:xfrm>
          <a:prstGeom prst="line">
            <a:avLst/>
          </a:prstGeom>
          <a:ln>
            <a:solidFill>
              <a:srgbClr val="FFDA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B2B8320-6CD1-C48F-C2D7-E9E4BD99EF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49" y="6289180"/>
            <a:ext cx="1524575" cy="45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00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pos="103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7" y="209029"/>
            <a:ext cx="10835123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665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  <p:sldLayoutId id="2147484140" r:id="rId13"/>
    <p:sldLayoutId id="2147484141" r:id="rId14"/>
    <p:sldLayoutId id="2147484142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IN" sz="3300" b="1" kern="1200">
          <a:solidFill>
            <a:srgbClr val="25408F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5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35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IN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0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9.png"/><Relationship Id="rId2" Type="http://schemas.openxmlformats.org/officeDocument/2006/relationships/tags" Target="../tags/tag2.xml"/><Relationship Id="rId16" Type="http://schemas.openxmlformats.org/officeDocument/2006/relationships/image" Target="../media/image23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8.png"/><Relationship Id="rId5" Type="http://schemas.openxmlformats.org/officeDocument/2006/relationships/tags" Target="../tags/tag5.xml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16.xml"/><Relationship Id="rId1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r.ca.gov/dosh/avian-flu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r.ca.gov/dosh/dosh_publications/Zoonotic-ATD-Hazards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r.ca.gov/dosh/dosh_publications/Model-IIPP-Zoonotic.docx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r.ca.gov/dosh/consultation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r.ca.gov/dwc/DWC_FAQ.htm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dir.ca.gov/dlse/California-Paid-Sick-Leave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51CF9-3250-AC8F-BB61-9D9BC9CB6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762000"/>
            <a:ext cx="5543317" cy="4495800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/>
              <a:t>Cal/OSHA</a:t>
            </a:r>
            <a:br>
              <a:rPr lang="en-U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</a:br>
            <a:r>
              <a:rPr lang="en-US" sz="3400" b="1" i="0" dirty="0">
                <a:solidFill>
                  <a:srgbClr val="333333"/>
                </a:solidFill>
                <a:effectLst/>
              </a:rPr>
              <a:t>Avian Influenza (Bird Flu) &amp;</a:t>
            </a:r>
            <a:br>
              <a:rPr lang="en-US" sz="3400" b="1" i="0" dirty="0">
                <a:solidFill>
                  <a:srgbClr val="333333"/>
                </a:solidFill>
                <a:effectLst/>
              </a:rPr>
            </a:br>
            <a:r>
              <a:rPr lang="en-US" sz="3400" b="1" i="0" dirty="0">
                <a:solidFill>
                  <a:srgbClr val="333333"/>
                </a:solidFill>
                <a:effectLst/>
              </a:rPr>
              <a:t>Worker Protection</a:t>
            </a:r>
            <a:br>
              <a:rPr lang="en-US" sz="3200" b="1" i="0" dirty="0">
                <a:solidFill>
                  <a:srgbClr val="333333"/>
                </a:solidFill>
                <a:effectLst/>
              </a:rPr>
            </a:br>
            <a:r>
              <a:rPr lang="en-US" sz="2800" b="1" i="0" dirty="0">
                <a:solidFill>
                  <a:srgbClr val="333333"/>
                </a:solidFill>
                <a:effectLst/>
              </a:rPr>
              <a:t>Title 8 Section 5199.1 Aerosol Transmissible Diseases – Zoonotic</a:t>
            </a:r>
            <a:br>
              <a:rPr lang="en-US" sz="3200" b="1" i="0" dirty="0">
                <a:solidFill>
                  <a:srgbClr val="333333"/>
                </a:solidFill>
                <a:effectLst/>
              </a:rPr>
            </a:b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4EBEEA-3EC5-D075-6F56-CEBF36EC4B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5002" y="6149501"/>
            <a:ext cx="1416998" cy="70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45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091922" cy="1147969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5199.1(d) </a:t>
            </a:r>
            <a:r>
              <a:rPr lang="en-US" dirty="0"/>
              <a:t>Handling infected animals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10</a:t>
            </a:fld>
            <a:endParaRPr lang="en-US" noProof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8" y="2209800"/>
            <a:ext cx="11154644" cy="4439173"/>
          </a:xfrm>
        </p:spPr>
        <p:txBody>
          <a:bodyPr lIns="91440" tIns="45720" rIns="91440" bIns="45720" anchor="t">
            <a:normAutofit/>
          </a:bodyPr>
          <a:lstStyle/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u="sng" dirty="0"/>
              <a:t>Employers must: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Have written safety instructions and rules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 them available to employees onsite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Workplan: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 assessment for biological, chemical, physical, and safety hazards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Description of protective measures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Designate restricted areas</a:t>
            </a:r>
          </a:p>
          <a:p>
            <a: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 all jobs, tasks, or procedures with employee exposure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D4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AEAEA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9082522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Cleaning and disinfecting areas that contained infected animals or wastes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534400" y="6075144"/>
            <a:ext cx="2220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5199.1(d)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417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091922" cy="1147969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5199.1(d) </a:t>
            </a:r>
            <a:r>
              <a:rPr lang="en-US" dirty="0"/>
              <a:t>Handling infected animals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11</a:t>
            </a:fld>
            <a:endParaRPr lang="en-US" noProof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8" y="2209800"/>
            <a:ext cx="11154644" cy="4439173"/>
          </a:xfrm>
        </p:spPr>
        <p:txBody>
          <a:bodyPr lIns="91440" tIns="45720" rIns="91440" bIns="45720" anchor="t">
            <a:normAutofit/>
          </a:bodyPr>
          <a:lstStyle/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u="sng" dirty="0"/>
              <a:t>Written procedures – measures to control employee exposure:</a:t>
            </a:r>
          </a:p>
          <a:p>
            <a:pPr marL="857250" lvl="1" indent="-51435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US" sz="2800" dirty="0"/>
              <a:t>Protective measures (engineering controls, work practice controls)</a:t>
            </a:r>
          </a:p>
          <a:p>
            <a:pPr marL="857250" lvl="1" indent="-51435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US" sz="2800" dirty="0"/>
              <a:t>Instructions and rules for safe handling of hazardous chemicals</a:t>
            </a:r>
          </a:p>
          <a:p>
            <a:pPr marL="857250" lvl="1" indent="-51435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US" sz="2800" dirty="0"/>
              <a:t>Respiratory protection</a:t>
            </a:r>
          </a:p>
          <a:p>
            <a:pPr marL="857250" lvl="1" indent="-51435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US" sz="2800" dirty="0"/>
              <a:t>Personal protective equipment and clothing (PPE)</a:t>
            </a:r>
          </a:p>
          <a:p>
            <a:pPr marL="857250" lvl="1" indent="-51435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US" sz="2800" dirty="0"/>
              <a:t>Decontamination instructions and rules</a:t>
            </a:r>
          </a:p>
          <a:p>
            <a:pPr marL="685800" marR="0" lvl="2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D41C"/>
              </a:buClr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AEAEA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D4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AEAEA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9082522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Cleaning and disinfecting areas that contained infected animals or wastes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534400" y="6075144"/>
            <a:ext cx="2220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5199.1(d)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804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091922" cy="1147969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5199.1(d)</a:t>
            </a:r>
            <a:r>
              <a:rPr lang="en-US" dirty="0"/>
              <a:t> Handling infected animals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12</a:t>
            </a:fld>
            <a:endParaRPr lang="en-US" noProof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8" y="2209800"/>
            <a:ext cx="11154644" cy="4439173"/>
          </a:xfrm>
        </p:spPr>
        <p:txBody>
          <a:bodyPr lIns="91440" tIns="45720" rIns="91440" bIns="45720" anchor="t">
            <a:normAutofit/>
          </a:bodyPr>
          <a:lstStyle/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u="sng" dirty="0"/>
              <a:t>Written procedures – measures to control employee exposure:</a:t>
            </a:r>
          </a:p>
          <a:p>
            <a:pPr marL="857250" lvl="1" indent="-51435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+mj-lt"/>
              <a:buAutoNum type="arabicPeriod" startAt="6"/>
            </a:pPr>
            <a:r>
              <a:rPr lang="en-US" sz="2800" dirty="0"/>
              <a:t>Disposal of animal waste and contaminated PPE</a:t>
            </a:r>
          </a:p>
          <a:p>
            <a:pPr marL="857250" lvl="1" indent="-51435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+mj-lt"/>
              <a:buAutoNum type="arabicPeriod" startAt="6"/>
            </a:pPr>
            <a:r>
              <a:rPr lang="en-US" sz="2800" dirty="0"/>
              <a:t>Medical services</a:t>
            </a:r>
          </a:p>
          <a:p>
            <a:pPr marL="857250" lvl="1" indent="-51435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+mj-lt"/>
              <a:buAutoNum type="arabicPeriod" startAt="6"/>
            </a:pPr>
            <a:r>
              <a:rPr lang="en-US" sz="2800" dirty="0"/>
              <a:t>Training</a:t>
            </a:r>
          </a:p>
          <a:p>
            <a:pPr marL="857250" lvl="1" indent="-51435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+mj-lt"/>
              <a:buAutoNum type="arabicPeriod" startAt="6"/>
            </a:pPr>
            <a:r>
              <a:rPr lang="en-US" sz="2800" dirty="0"/>
              <a:t>Recordkeeping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AEAEA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9082522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Cleaning and disinfecting areas that contained infected animals or wastes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534400" y="6075144"/>
            <a:ext cx="2220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5199.1(d)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65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091922" cy="1147969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5199.1(d) </a:t>
            </a:r>
            <a:r>
              <a:rPr lang="en-US" dirty="0"/>
              <a:t>Handling infected animals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13</a:t>
            </a:fld>
            <a:endParaRPr lang="en-US" noProof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8" y="2209800"/>
            <a:ext cx="11154644" cy="4439173"/>
          </a:xfrm>
        </p:spPr>
        <p:txBody>
          <a:bodyPr lIns="91440" tIns="45720" rIns="91440" bIns="45720" anchor="t">
            <a:normAutofit/>
          </a:bodyPr>
          <a:lstStyle/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u="sng" dirty="0"/>
              <a:t>Supervision: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Person knowledgeable of employer's safety instructions and rules must supervise and enforce rules in the restricted area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Ensure only trained persons enter restricted area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Record name, entry time, and exit time for each person who enters and/or exits restricted area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Ensure correct PPE and respirators are used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D4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AEAEA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9082522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Cleaning and disinfecting areas that contained infected animals or wastes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534400" y="6075144"/>
            <a:ext cx="2220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5199.1(d)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48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091922" cy="1147969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5199.1(d) </a:t>
            </a:r>
            <a:r>
              <a:rPr lang="en-US" dirty="0"/>
              <a:t>Handling infected animals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14</a:t>
            </a:fld>
            <a:endParaRPr lang="en-US" noProof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8" y="2209800"/>
            <a:ext cx="11154644" cy="4439173"/>
          </a:xfrm>
        </p:spPr>
        <p:txBody>
          <a:bodyPr lIns="91440" tIns="45720" rIns="91440" bIns="45720" anchor="t">
            <a:normAutofit/>
          </a:bodyPr>
          <a:lstStyle/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u="sng" dirty="0"/>
              <a:t>Respiratory protection: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Required in restricted areas until area is made safe from animal diseases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Enclosed areas: </a:t>
            </a:r>
            <a:r>
              <a:rPr lang="en-US" sz="2800" dirty="0"/>
              <a:t>employees must use elastomeric (rubbery) respirators or powered air purifying respirators (</a:t>
            </a:r>
            <a:r>
              <a:rPr lang="en-US" sz="2800" b="1" dirty="0"/>
              <a:t>Do not </a:t>
            </a:r>
            <a:r>
              <a:rPr lang="en-US" sz="2800" dirty="0"/>
              <a:t>use N95s or filtering facepiece respirators)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Outdoors:</a:t>
            </a:r>
            <a:r>
              <a:rPr lang="en-US" sz="2800" dirty="0"/>
              <a:t> employees must use N95 or better respirator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D4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AEAEA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9082522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Cleaning and disinfecting areas that contained infected animals or wastes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534400" y="6075144"/>
            <a:ext cx="2220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5199.1(d)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50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091922" cy="1147969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5199.1(d)</a:t>
            </a:r>
            <a:r>
              <a:rPr lang="en-US" dirty="0"/>
              <a:t> Handling infected animals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15</a:t>
            </a:fld>
            <a:endParaRPr lang="en-US" noProof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8" y="2209800"/>
            <a:ext cx="11154644" cy="4439173"/>
          </a:xfrm>
        </p:spPr>
        <p:txBody>
          <a:bodyPr lIns="91440" tIns="45720" rIns="91440" bIns="45720" anchor="t">
            <a:normAutofit/>
          </a:bodyPr>
          <a:lstStyle/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u="sng" dirty="0"/>
              <a:t>Respiratory Protection: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Respirators for 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</a:rPr>
              <a:t>enclosed areas </a:t>
            </a:r>
            <a:r>
              <a:rPr lang="en-US" sz="2800" dirty="0"/>
              <a:t>– must be elastomeric or PAPR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9082522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Cleaning and disinfecting areas that contained infected animals or wastes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534400" y="6075144"/>
            <a:ext cx="2220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5199.1(d)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Dentec® ComfortAir® Black Elastomeric Respirator P100 Complete Kit.">
            <a:extLst>
              <a:ext uri="{FF2B5EF4-FFF2-40B4-BE49-F238E27FC236}">
                <a16:creationId xmlns:a16="http://schemas.microsoft.com/office/drawing/2014/main" id="{DC4734E9-E7F5-F89D-E611-FBD91AD96C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23" y="3493671"/>
            <a:ext cx="2161316" cy="176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3M Mold Remediation Respirator Kit 6000">
            <a:extLst>
              <a:ext uri="{FF2B5EF4-FFF2-40B4-BE49-F238E27FC236}">
                <a16:creationId xmlns:a16="http://schemas.microsoft.com/office/drawing/2014/main" id="{B6E84C02-E096-FC36-0A86-3972773CB2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075" r="55185" b="3889"/>
          <a:stretch/>
        </p:blipFill>
        <p:spPr bwMode="auto">
          <a:xfrm>
            <a:off x="2904284" y="3708903"/>
            <a:ext cx="1417434" cy="18040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Healthcare PAPR (Powered Air Purifying Respirator) - In Stock and Made in America">
            <a:extLst>
              <a:ext uri="{FF2B5EF4-FFF2-40B4-BE49-F238E27FC236}">
                <a16:creationId xmlns:a16="http://schemas.microsoft.com/office/drawing/2014/main" id="{21B6FB63-5C51-C2BA-E666-F460A82FFC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7" t="3685" r="17628" b="3045"/>
          <a:stretch/>
        </p:blipFill>
        <p:spPr bwMode="auto">
          <a:xfrm>
            <a:off x="4704296" y="3674931"/>
            <a:ext cx="1417434" cy="18538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620845-92B4-E5A4-2191-037A2A558D59}"/>
              </a:ext>
            </a:extLst>
          </p:cNvPr>
          <p:cNvSpPr/>
          <p:nvPr/>
        </p:nvSpPr>
        <p:spPr>
          <a:xfrm>
            <a:off x="518678" y="3517677"/>
            <a:ext cx="6019800" cy="2036315"/>
          </a:xfrm>
          <a:prstGeom prst="rect">
            <a:avLst/>
          </a:prstGeom>
          <a:noFill/>
          <a:ln w="635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558186-824B-C88C-243D-5C09326103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" t="20896" r="4001" b="18234"/>
          <a:stretch/>
        </p:blipFill>
        <p:spPr bwMode="auto">
          <a:xfrm>
            <a:off x="7655313" y="3321659"/>
            <a:ext cx="3264806" cy="2179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6AED991-CBB0-AAD8-9CA3-23068DF3CAEA}"/>
              </a:ext>
            </a:extLst>
          </p:cNvPr>
          <p:cNvCxnSpPr>
            <a:cxnSpLocks/>
          </p:cNvCxnSpPr>
          <p:nvPr/>
        </p:nvCxnSpPr>
        <p:spPr>
          <a:xfrm>
            <a:off x="6538478" y="4267200"/>
            <a:ext cx="1436356" cy="602181"/>
          </a:xfrm>
          <a:prstGeom prst="straightConnector1">
            <a:avLst/>
          </a:prstGeom>
          <a:ln w="76200" cmpd="sng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AC66A4A-739A-2B00-689F-503387A37480}"/>
              </a:ext>
            </a:extLst>
          </p:cNvPr>
          <p:cNvSpPr txBox="1">
            <a:spLocks/>
          </p:cNvSpPr>
          <p:nvPr/>
        </p:nvSpPr>
        <p:spPr>
          <a:xfrm>
            <a:off x="2682057" y="5670631"/>
            <a:ext cx="3656399" cy="121432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FFD41C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D41C"/>
              </a:buClr>
              <a:buFont typeface="Arial" panose="020B0604020202020204" pitchFamily="34" charset="0"/>
              <a:buChar char="•"/>
              <a:defRPr lang="en-US" sz="15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D41C"/>
              </a:buClr>
              <a:buFont typeface="Arial" panose="020B0604020202020204" pitchFamily="34" charset="0"/>
              <a:buChar char="•"/>
              <a:defRPr lang="en-US" sz="135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D41C"/>
              </a:buClr>
              <a:buFont typeface="Arial" panose="020B0604020202020204" pitchFamily="34" charset="0"/>
              <a:buChar char="•"/>
              <a:defRPr lang="en-US" sz="12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D41C"/>
              </a:buClr>
              <a:buFont typeface="Arial" panose="020B0604020202020204" pitchFamily="34" charset="0"/>
              <a:buChar char="•"/>
              <a:defRPr lang="en-IN" sz="1200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202020"/>
              </a:buClr>
              <a:buNone/>
            </a:pPr>
            <a:r>
              <a:rPr lang="en-US" sz="2800" b="1" dirty="0"/>
              <a:t>Do not </a:t>
            </a:r>
            <a:r>
              <a:rPr lang="en-US" sz="2800" dirty="0"/>
              <a:t>use N95s in enclosed areas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7CDDD9-6647-313B-3C6D-DE6114D8E0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940" y="5599275"/>
            <a:ext cx="1132260" cy="1116313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057FE63-A780-3C77-B843-544DDAB5FEAA}"/>
                  </a:ext>
                </a:extLst>
              </p14:cNvPr>
              <p14:cNvContentPartPr/>
              <p14:nvPr/>
            </p14:nvContentPartPr>
            <p14:xfrm>
              <a:off x="6338456" y="5725054"/>
              <a:ext cx="824344" cy="824344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057FE63-A780-3C77-B843-544DDAB5FE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43062" y="5629660"/>
                <a:ext cx="1014411" cy="10144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1568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091922" cy="1147969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5199.1(d) </a:t>
            </a:r>
            <a:r>
              <a:rPr lang="en-US" dirty="0"/>
              <a:t>Handling infected animals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16</a:t>
            </a:fld>
            <a:endParaRPr lang="en-US" noProof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8" y="2209800"/>
            <a:ext cx="11154644" cy="4439173"/>
          </a:xfrm>
        </p:spPr>
        <p:txBody>
          <a:bodyPr lIns="91440" tIns="45720" rIns="91440" bIns="45720" anchor="t">
            <a:normAutofit/>
          </a:bodyPr>
          <a:lstStyle/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u="sng" dirty="0"/>
              <a:t>Respiratory protection: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N95s or better are okay outdoors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9082522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Cleaning and disinfecting areas that contained infected animals or wastes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534400" y="6075144"/>
            <a:ext cx="2220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5199.1(d)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free range cows and calf on a grassy field with trees in the background">
            <a:extLst>
              <a:ext uri="{FF2B5EF4-FFF2-40B4-BE49-F238E27FC236}">
                <a16:creationId xmlns:a16="http://schemas.microsoft.com/office/drawing/2014/main" id="{33E0507F-CEC3-6AAB-CDB4-2EE74643BB8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629399" y="2278232"/>
            <a:ext cx="5382139" cy="3758242"/>
          </a:xfrm>
          <a:prstGeom prst="rect">
            <a:avLst/>
          </a:prstGeom>
        </p:spPr>
      </p:pic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F9627060-D0BF-302C-3AD3-49306A42C3B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074886" y="4650313"/>
            <a:ext cx="1642654" cy="1107077"/>
          </a:xfrm>
          <a:prstGeom prst="rect">
            <a:avLst/>
          </a:prstGeom>
        </p:spPr>
      </p:pic>
      <p:pic>
        <p:nvPicPr>
          <p:cNvPr id="8" name="Image 4" descr="preencoded.png">
            <a:extLst>
              <a:ext uri="{FF2B5EF4-FFF2-40B4-BE49-F238E27FC236}">
                <a16:creationId xmlns:a16="http://schemas.microsoft.com/office/drawing/2014/main" id="{E3D849FC-F827-24CB-4195-E7BA4A45D8B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041545" y="4770177"/>
            <a:ext cx="522514" cy="986246"/>
          </a:xfrm>
          <a:prstGeom prst="rect">
            <a:avLst/>
          </a:prstGeom>
        </p:spPr>
      </p:pic>
      <p:pic>
        <p:nvPicPr>
          <p:cNvPr id="9" name="Image 5" descr="preencoded.png">
            <a:extLst>
              <a:ext uri="{FF2B5EF4-FFF2-40B4-BE49-F238E27FC236}">
                <a16:creationId xmlns:a16="http://schemas.microsoft.com/office/drawing/2014/main" id="{7C16D8BA-5E5B-8DFF-0FC6-6ACF1EDCD30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136072" y="5106837"/>
            <a:ext cx="836023" cy="649877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8B9F09EF-6EFC-55F2-B4D1-602A1569A107}"/>
              </a:ext>
            </a:extLst>
          </p:cNvPr>
          <p:cNvSpPr/>
          <p:nvPr/>
        </p:nvSpPr>
        <p:spPr>
          <a:xfrm>
            <a:off x="5148275" y="4419615"/>
            <a:ext cx="1384183" cy="4613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 2" descr="preencoded.png">
            <a:extLst>
              <a:ext uri="{FF2B5EF4-FFF2-40B4-BE49-F238E27FC236}">
                <a16:creationId xmlns:a16="http://schemas.microsoft.com/office/drawing/2014/main" id="{F59F0A2F-6ED8-B9C4-3C76-26F5FA904F4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678470" y="3331391"/>
            <a:ext cx="1185454" cy="1717766"/>
          </a:xfrm>
          <a:prstGeom prst="rect">
            <a:avLst/>
          </a:prstGeom>
        </p:spPr>
      </p:pic>
      <p:pic>
        <p:nvPicPr>
          <p:cNvPr id="14" name="Image 3" descr="preencoded.png">
            <a:extLst>
              <a:ext uri="{FF2B5EF4-FFF2-40B4-BE49-F238E27FC236}">
                <a16:creationId xmlns:a16="http://schemas.microsoft.com/office/drawing/2014/main" id="{027C5232-F9A3-067A-E413-3863F251909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400450" y="3413034"/>
            <a:ext cx="1881051" cy="1554480"/>
          </a:xfrm>
          <a:prstGeom prst="rect">
            <a:avLst/>
          </a:prstGeom>
        </p:spPr>
      </p:pic>
      <p:pic>
        <p:nvPicPr>
          <p:cNvPr id="15" name="Image 6" descr="preencoded.png">
            <a:extLst>
              <a:ext uri="{FF2B5EF4-FFF2-40B4-BE49-F238E27FC236}">
                <a16:creationId xmlns:a16="http://schemas.microsoft.com/office/drawing/2014/main" id="{B391BBA8-B92D-038E-1C99-E117001DA48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702027" y="5049157"/>
            <a:ext cx="1296489" cy="124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72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091922" cy="1147969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5199.1(d) </a:t>
            </a:r>
            <a:r>
              <a:rPr lang="en-US" dirty="0"/>
              <a:t>Handling infected animals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17</a:t>
            </a:fld>
            <a:endParaRPr lang="en-US" noProof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8" y="2209800"/>
            <a:ext cx="11154644" cy="4439173"/>
          </a:xfrm>
        </p:spPr>
        <p:txBody>
          <a:bodyPr lIns="91440" tIns="45720" rIns="91440" bIns="45720" anchor="t">
            <a:normAutofit/>
          </a:bodyPr>
          <a:lstStyle/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u="sng" dirty="0"/>
              <a:t>Decontamination: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Employers must ensure: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Employees properly decontaminate when leaving restricted areas 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Contaminated clothing and equipment are decontaminated or disposed of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Decontamination facilities must include change rooms and shower facilities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AEAEA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9082522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Cleaning and disinfecting areas that contained infected animals or wastes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534400" y="6075144"/>
            <a:ext cx="2220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5199.1(d)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29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091922" cy="1147969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5199.1(d) </a:t>
            </a:r>
            <a:r>
              <a:rPr lang="en-US" dirty="0"/>
              <a:t>Handling infected animals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18</a:t>
            </a:fld>
            <a:endParaRPr lang="en-US" noProof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8" y="2209800"/>
            <a:ext cx="11154644" cy="4439173"/>
          </a:xfrm>
        </p:spPr>
        <p:txBody>
          <a:bodyPr lIns="91440" tIns="45720" rIns="91440" bIns="45720" anchor="t">
            <a:normAutofit/>
          </a:bodyPr>
          <a:lstStyle/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u="sng" dirty="0"/>
              <a:t>Medical Services: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Employers must establish a medical services program for employees who enter restricted areas: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developing the program, employers must consult with a physician or other licensed healthcare professional (PLHCP) knowledgeable about zoonotic disease and chemical hazards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program must maintain medical confidentiality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AEAEA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9082522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Cleaning and disinfecting areas that contained infected animals or wastes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534400" y="6075144"/>
            <a:ext cx="2220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5199.1(d)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129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091922" cy="1147969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5199.1(d) </a:t>
            </a:r>
            <a:r>
              <a:rPr lang="en-US" dirty="0"/>
              <a:t>Handling infected animals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19</a:t>
            </a:fld>
            <a:endParaRPr lang="en-US" noProof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8" y="2209800"/>
            <a:ext cx="11154644" cy="4439173"/>
          </a:xfrm>
        </p:spPr>
        <p:txBody>
          <a:bodyPr lIns="91440" tIns="45720" rIns="91440" bIns="45720" anchor="t">
            <a:normAutofit/>
          </a:bodyPr>
          <a:lstStyle/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u="sng" dirty="0"/>
              <a:t>Additional medical services: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For each employee, employer must provide: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 medical evaluation prior to entry into restricted area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vaccinations, prophylaxis, and medical surveillance recommended by PLHCP, CDC, CDPH, or local health officer 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Follow-up medical evaluations as recommended by PLHCP, CDC, CDPH, or local health officer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9082522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Cleaning and disinfecting areas that contained infected animals or wastes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534400" y="6075144"/>
            <a:ext cx="2220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5199.1(d)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13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7349975" cy="1147969"/>
          </a:xfrm>
        </p:spPr>
        <p:txBody>
          <a:bodyPr>
            <a:normAutofit/>
          </a:bodyPr>
          <a:lstStyle/>
          <a:p>
            <a:r>
              <a:rPr lang="en-US" dirty="0"/>
              <a:t>Cal/OSHA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2</a:t>
            </a:fld>
            <a:endParaRPr lang="en-US" noProof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7" y="1447801"/>
            <a:ext cx="10835123" cy="5201172"/>
          </a:xfrm>
        </p:spPr>
        <p:txBody>
          <a:bodyPr lIns="91440" tIns="45720" rIns="91440" bIns="45720" anchor="t">
            <a:normAutofit/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Cal/OSHA protects and improves the health and safety of all  working persons in California by:</a:t>
            </a:r>
          </a:p>
          <a:p>
            <a:pPr marL="925830" lvl="2" indent="-342900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</a:pPr>
            <a:r>
              <a:rPr lang="en-US" sz="2250" dirty="0"/>
              <a:t>Creating and enforcing safety and health regulations for workers</a:t>
            </a:r>
          </a:p>
          <a:p>
            <a:pPr marL="925830" lvl="2" indent="-342900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</a:pPr>
            <a:r>
              <a:rPr lang="en-US" sz="2250" dirty="0"/>
              <a:t>Providing outreach, education, and assistance</a:t>
            </a:r>
          </a:p>
          <a:p>
            <a:pPr marL="514350" marR="0" lvl="1" indent="-1714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Cal/OSHA protects all workers in California regardless of immigration status</a:t>
            </a:r>
          </a:p>
          <a:p>
            <a:pPr marL="514350" marR="0" lvl="1" indent="-1714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Cal/OSHA does not ask about a worker's immigration status</a:t>
            </a:r>
          </a:p>
          <a:p>
            <a:pPr marL="514350" marR="0" lvl="1" indent="-1714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Cal/OSHA does not enforce immigration laws and will not report anyone to US Immigrations and Customs Enforcement (ICE)</a:t>
            </a:r>
          </a:p>
          <a:p>
            <a:pPr lvl="2" indent="-27432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25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27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091922" cy="1147969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5199.1(d) </a:t>
            </a:r>
            <a:r>
              <a:rPr lang="en-US" dirty="0"/>
              <a:t>Handling infected animals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20</a:t>
            </a:fld>
            <a:endParaRPr lang="en-US" noProof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8" y="2209800"/>
            <a:ext cx="11154644" cy="4439173"/>
          </a:xfrm>
        </p:spPr>
        <p:txBody>
          <a:bodyPr lIns="91440" tIns="45720" rIns="91440" bIns="45720" anchor="t">
            <a:normAutofit/>
          </a:bodyPr>
          <a:lstStyle/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u="sng" dirty="0"/>
              <a:t>Additional medical services: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PLHCP prepares written report to employer for each employee with only: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Respirator medical evaluation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Whether employee received exams, vaccines, and/or prophylaxis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Authorization for employee to work in restricted area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9082522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Cleaning and disinfecting areas that contained infected animals or wastes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534400" y="6075144"/>
            <a:ext cx="2220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5199.1(d</a:t>
            </a:r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b="1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2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091922" cy="1147969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5199.1(d) </a:t>
            </a:r>
            <a:r>
              <a:rPr lang="en-US" dirty="0"/>
              <a:t>Handling infected animals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21</a:t>
            </a:fld>
            <a:endParaRPr lang="en-US" noProof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8" y="2209800"/>
            <a:ext cx="11154644" cy="4439173"/>
          </a:xfrm>
        </p:spPr>
        <p:txBody>
          <a:bodyPr lIns="91440" tIns="45720" rIns="91440" bIns="45720" anchor="t">
            <a:normAutofit/>
          </a:bodyPr>
          <a:lstStyle/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u="sng" dirty="0"/>
              <a:t>Training: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Provide upon: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 assignment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site conditions change substantially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new hazards are introduced or recognized </a:t>
            </a:r>
          </a:p>
          <a:p>
            <a: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 be appropriate for employees’ level of education, literacy, and language</a:t>
            </a:r>
          </a:p>
          <a:p>
            <a:pPr marL="342900" marR="0" lvl="1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D41C"/>
              </a:buClr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AEAEA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D4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AEAEA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9082522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Cleaning and disinfecting areas that contained infected animals or wastes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490857" y="6075144"/>
            <a:ext cx="2220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5199.1(d)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873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091922" cy="1147969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5199.1(d) </a:t>
            </a:r>
            <a:r>
              <a:rPr lang="en-US" dirty="0"/>
              <a:t>Handling infected animals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22</a:t>
            </a:fld>
            <a:endParaRPr lang="en-US" noProof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8" y="2209800"/>
            <a:ext cx="11154644" cy="4439173"/>
          </a:xfrm>
        </p:spPr>
        <p:txBody>
          <a:bodyPr lIns="91440" tIns="45720" rIns="91440" bIns="45720" anchor="t">
            <a:normAutofit/>
          </a:bodyPr>
          <a:lstStyle/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u="sng" dirty="0"/>
              <a:t>Training must cover: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Identification, description, signs, and symptoms of zoonotic diseases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Processes and procedures to use in restricted areas and when handling infected animals and their waste</a:t>
            </a:r>
          </a:p>
          <a:p>
            <a:pPr marL="342900" marR="0" lvl="1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D41C"/>
              </a:buClr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AEAEA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D4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AEAEA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9082522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Cleaning and disinfecting areas that contained infected animals or wastes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534400" y="6075144"/>
            <a:ext cx="2220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5199.1(d)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54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091922" cy="1147969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5199.1(d) </a:t>
            </a:r>
            <a:r>
              <a:rPr lang="en-US" dirty="0"/>
              <a:t>Handling infected animals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23</a:t>
            </a:fld>
            <a:endParaRPr lang="en-US" noProof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8" y="2209800"/>
            <a:ext cx="11154644" cy="4439173"/>
          </a:xfrm>
        </p:spPr>
        <p:txBody>
          <a:bodyPr lIns="91440" tIns="45720" rIns="91440" bIns="45720" anchor="t">
            <a:normAutofit/>
          </a:bodyPr>
          <a:lstStyle/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u="sng" dirty="0"/>
              <a:t>Training must cover: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Employer's safety program: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Engineering and administrative controls 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Exposure monitoring and results of exposure monitoring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of respiratory protection and PPE 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Cleaning and decontamination procedures</a:t>
            </a:r>
          </a:p>
          <a:p>
            <a:pPr marL="685800" marR="0" lvl="2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D41C"/>
              </a:buClr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AEAEA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1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D41C"/>
              </a:buClr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AEAEA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D4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AEAEA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9082522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Cleaning and disinfecting areas that contained infected animals or wastes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534400" y="6075144"/>
            <a:ext cx="2220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5199.1(d)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8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091922" cy="1147969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5199.1(d) </a:t>
            </a:r>
            <a:r>
              <a:rPr lang="en-US" dirty="0"/>
              <a:t>Handling infected animals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24</a:t>
            </a:fld>
            <a:endParaRPr lang="en-US" noProof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8" y="2209800"/>
            <a:ext cx="11154644" cy="4439173"/>
          </a:xfrm>
        </p:spPr>
        <p:txBody>
          <a:bodyPr lIns="91440" tIns="45720" rIns="91440" bIns="45720" anchor="t">
            <a:normAutofit/>
          </a:bodyPr>
          <a:lstStyle/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u="sng" dirty="0"/>
              <a:t>Training must cover: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Employer's safety program: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 to sanitation facilities and drinking water 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Meaning of signs that will be used onsite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Hazard communications – chemicals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Employer’s medical services program</a:t>
            </a:r>
          </a:p>
          <a:p>
            <a:pPr marL="685800" marR="0" lvl="2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D41C"/>
              </a:buClr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685800" marR="0" lvl="2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D41C"/>
              </a:buClr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AEAEA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1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D41C"/>
              </a:buClr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AEAEA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D4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AEAEA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9082522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Cleaning and disinfecting areas that contained infected animals or wastes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534400" y="6075144"/>
            <a:ext cx="2220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5199.1(d</a:t>
            </a:r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b="1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818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7349975" cy="1147969"/>
          </a:xfrm>
        </p:spPr>
        <p:txBody>
          <a:bodyPr>
            <a:normAutofit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25</a:t>
            </a:fld>
            <a:endParaRPr lang="en-US" noProof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7" y="1828801"/>
            <a:ext cx="10933548" cy="4820172"/>
          </a:xfrm>
        </p:spPr>
        <p:txBody>
          <a:bodyPr lIns="91440" tIns="45720" rIns="91440" bIns="45720" anchor="t">
            <a:normAutofit/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Protection from avian influenza webpage with info for employers and workers: </a:t>
            </a:r>
            <a:r>
              <a:rPr lang="en-US" sz="2400" dirty="0">
                <a:hlinkClick r:id="rId3"/>
              </a:rPr>
              <a:t>www.dir.ca.gov/dosh/avian-flu/</a:t>
            </a:r>
            <a:r>
              <a:rPr lang="en-US" sz="2400" dirty="0"/>
              <a:t> </a:t>
            </a:r>
          </a:p>
          <a:p>
            <a:pPr lvl="2" indent="-27432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25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17C6FE3-F483-917C-BA08-9F6B38A0BC06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9082522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Cal/OSHA guidance on avian flu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4A9EAE-E570-4729-478B-94084885C8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4200" y="2819400"/>
            <a:ext cx="2667000" cy="339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69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7349975" cy="1147969"/>
          </a:xfrm>
        </p:spPr>
        <p:txBody>
          <a:bodyPr>
            <a:normAutofit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26</a:t>
            </a:fld>
            <a:endParaRPr lang="en-US" noProof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7" y="1828801"/>
            <a:ext cx="10933548" cy="4820172"/>
          </a:xfrm>
        </p:spPr>
        <p:txBody>
          <a:bodyPr lIns="91440" tIns="45720" rIns="91440" bIns="45720" anchor="t">
            <a:normAutofit/>
          </a:bodyPr>
          <a:lstStyle/>
          <a:p>
            <a:pPr marL="514350" marR="0" lvl="1" indent="-1714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Workplace safety and health guide on zoonotic aerosol transmissible disease standards: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www.dir.ca.gov/dosh/dosh_publications/Zoonotic-ATD-Hazards.pdf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2" indent="-27432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25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17C6FE3-F483-917C-BA08-9F6B38A0BC06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9082522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Cal/OSHA guidance on avian flu</a:t>
            </a:r>
          </a:p>
        </p:txBody>
      </p:sp>
      <p:pic>
        <p:nvPicPr>
          <p:cNvPr id="5" name="Picture 4" descr="A qr code with a yellow and black logo&#10;&#10;Description automatically generated">
            <a:extLst>
              <a:ext uri="{FF2B5EF4-FFF2-40B4-BE49-F238E27FC236}">
                <a16:creationId xmlns:a16="http://schemas.microsoft.com/office/drawing/2014/main" id="{2411D569-824D-322A-4BB5-C3612F5DEF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113861"/>
            <a:ext cx="2514600" cy="319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2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7349975" cy="1147969"/>
          </a:xfrm>
        </p:spPr>
        <p:txBody>
          <a:bodyPr>
            <a:normAutofit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27</a:t>
            </a:fld>
            <a:endParaRPr lang="en-US" noProof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7" y="1828801"/>
            <a:ext cx="10933548" cy="4820172"/>
          </a:xfrm>
        </p:spPr>
        <p:txBody>
          <a:bodyPr lIns="91440" tIns="45720" rIns="91440" bIns="45720" anchor="t">
            <a:normAutofit/>
          </a:bodyPr>
          <a:lstStyle/>
          <a:p>
            <a:pPr marL="514350" marR="0" lvl="1" indent="-1714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</a:rPr>
              <a:t>Model injury and illness prevention program to address zoonotic hazards for employers: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hlinkClick r:id="rId3"/>
              </a:rPr>
              <a:t>www.dir.ca.gov/dosh/dosh_publications/Model-IIPP-Zoonotic.docx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AEAEA">
                  <a:lumMod val="10000"/>
                </a:srgbClr>
              </a:solidFill>
              <a:effectLst/>
              <a:uLnTx/>
              <a:uFillTx/>
            </a:endParaRPr>
          </a:p>
          <a:p>
            <a:pPr lvl="2" indent="-27432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25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17C6FE3-F483-917C-BA08-9F6B38A0BC06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9082522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Cal/OSHA guidance on avian flu</a:t>
            </a:r>
          </a:p>
        </p:txBody>
      </p:sp>
      <p:pic>
        <p:nvPicPr>
          <p:cNvPr id="5" name="Picture 4" descr="A qr code with a logo&#10;&#10;Description automatically generated">
            <a:extLst>
              <a:ext uri="{FF2B5EF4-FFF2-40B4-BE49-F238E27FC236}">
                <a16:creationId xmlns:a16="http://schemas.microsoft.com/office/drawing/2014/main" id="{75CC99FE-1774-FC9A-36B6-97C3AC2846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726" y="3113861"/>
            <a:ext cx="269504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73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7349975" cy="1147969"/>
          </a:xfrm>
        </p:spPr>
        <p:txBody>
          <a:bodyPr>
            <a:normAutofit/>
          </a:bodyPr>
          <a:lstStyle/>
          <a:p>
            <a:r>
              <a:rPr lang="en-US" dirty="0"/>
              <a:t>Cal/OSHA Consultation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28</a:t>
            </a:fld>
            <a:endParaRPr lang="en-US" noProof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7" y="1447801"/>
            <a:ext cx="9463523" cy="5201172"/>
          </a:xfrm>
        </p:spPr>
        <p:txBody>
          <a:bodyPr lIns="91440" tIns="45720" rIns="91440" bIns="45720" anchor="t">
            <a:normAutofit/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b="1" dirty="0"/>
              <a:t>Free</a:t>
            </a:r>
            <a:r>
              <a:rPr lang="en-US" sz="2400" dirty="0"/>
              <a:t> for the employer community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b="1" dirty="0"/>
              <a:t>No fines, penalties, or citations </a:t>
            </a:r>
            <a:r>
              <a:rPr lang="en-US" sz="2400" dirty="0"/>
              <a:t>issued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Consultation </a:t>
            </a:r>
            <a:r>
              <a:rPr lang="en-US" sz="2400" b="1" dirty="0"/>
              <a:t>does not share </a:t>
            </a:r>
            <a:r>
              <a:rPr lang="en-US" sz="2400" dirty="0"/>
              <a:t>with Cal/OSHA Enforcement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The consultation is confidential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Employer receives a </a:t>
            </a:r>
            <a:r>
              <a:rPr lang="en-US" sz="2400" b="1" dirty="0"/>
              <a:t>written report </a:t>
            </a:r>
            <a:r>
              <a:rPr lang="en-US" sz="2400" dirty="0"/>
              <a:t>summarizing the consultation evaluation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written report is not a citation</a:t>
            </a:r>
          </a:p>
          <a:p>
            <a:pPr marL="514350" marR="0" lvl="1" indent="-1714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information: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Call </a:t>
            </a:r>
            <a:r>
              <a:rPr lang="en-US" sz="2400" b="1" dirty="0"/>
              <a:t>1-800-963-9424</a:t>
            </a:r>
            <a:r>
              <a:rPr lang="en-US" sz="2400" dirty="0"/>
              <a:t> or visit us online at </a:t>
            </a:r>
            <a:r>
              <a:rPr lang="en-US" sz="2400" dirty="0">
                <a:hlinkClick r:id="rId3"/>
              </a:rPr>
              <a:t>www.dir.ca.gov/dosh/consultation.html</a:t>
            </a:r>
            <a:r>
              <a:rPr lang="en-US" sz="2400" dirty="0"/>
              <a:t>  </a:t>
            </a:r>
          </a:p>
          <a:p>
            <a:pPr marL="514350" marR="0" lvl="1" indent="-1714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D41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25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6323A-F9EA-4136-B221-3CEDFE619F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8619" y="2771562"/>
            <a:ext cx="2363493" cy="300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95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7349975" cy="1147969"/>
          </a:xfrm>
        </p:spPr>
        <p:txBody>
          <a:bodyPr>
            <a:normAutofit/>
          </a:bodyPr>
          <a:lstStyle/>
          <a:p>
            <a:r>
              <a:rPr lang="en-US" dirty="0"/>
              <a:t>Workers’ compensation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29</a:t>
            </a:fld>
            <a:endParaRPr lang="en-US" noProof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7" y="1447801"/>
            <a:ext cx="10835123" cy="5201172"/>
          </a:xfrm>
        </p:spPr>
        <p:txBody>
          <a:bodyPr lIns="91440" tIns="45720" rIns="91440" bIns="45720" anchor="t">
            <a:normAutofit lnSpcReduction="10000"/>
          </a:bodyPr>
          <a:lstStyle/>
          <a:p>
            <a:pPr marL="342900" marR="0" lvl="1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D41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sng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Employers must provide workers’ compensation benefits for workers who get bird flu on the job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Unlikely to get bird flu from another person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Employees exposed to animals on the job can likely prove that their illness is from work, unless they were exposed to bird flu away from work</a:t>
            </a:r>
          </a:p>
          <a:p>
            <a:pPr marL="342900" marR="0" lvl="1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D41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sng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Workers’ compensation benefits include:</a:t>
            </a:r>
          </a:p>
          <a:p>
            <a:pPr marL="514350" marR="0" lvl="1" indent="-1714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Medical Care – employer pays all reasonable and necessary treatment</a:t>
            </a:r>
          </a:p>
          <a:p>
            <a:pPr marL="514350" marR="0" lvl="1" indent="-1714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Temporary Disability Benefits – employer pays portion of lost wages if employees misses three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more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days of work because of the illness</a:t>
            </a:r>
          </a:p>
          <a:p>
            <a:pPr marL="514350" marR="0" lvl="1" indent="-1714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Permanent disability benefits – if illness causes permanent impairment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7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7349975" cy="1147969"/>
          </a:xfrm>
        </p:spPr>
        <p:txBody>
          <a:bodyPr>
            <a:normAutofit/>
          </a:bodyPr>
          <a:lstStyle/>
          <a:p>
            <a:r>
              <a:rPr lang="en-US" dirty="0"/>
              <a:t>Title 8 Section 5199.1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3</a:t>
            </a:fld>
            <a:endParaRPr lang="en-US" noProof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7" y="1965893"/>
            <a:ext cx="11289009" cy="4683080"/>
          </a:xfrm>
        </p:spPr>
        <p:txBody>
          <a:bodyPr lIns="91440" tIns="45720" rIns="91440" bIns="45720" anchor="t">
            <a:normAutofit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/>
              <a:t>5199.1 is the law that protects workers from diseases that: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Come from animals (zoonotic), and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Can infect persons through splashes or through the air (aerosol)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2800" dirty="0"/>
              <a:t>The law applies in most workplaces where there are animals or unprocessed animal products, such as: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Animal farms, slaughterhouses, zoos, veterinary clinics, jobs that handle wildlife, etc.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8712407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Aerosol Transmissible Disease – Zoonotic </a:t>
            </a:r>
          </a:p>
        </p:txBody>
      </p:sp>
    </p:spTree>
    <p:extLst>
      <p:ext uri="{BB962C8B-B14F-4D97-AF65-F5344CB8AC3E}">
        <p14:creationId xmlns:p14="http://schemas.microsoft.com/office/powerpoint/2010/main" val="2072784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7349975" cy="1147969"/>
          </a:xfrm>
        </p:spPr>
        <p:txBody>
          <a:bodyPr>
            <a:normAutofit/>
          </a:bodyPr>
          <a:lstStyle/>
          <a:p>
            <a:r>
              <a:rPr lang="en-US" dirty="0"/>
              <a:t>Workers’ compensation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30</a:t>
            </a:fld>
            <a:endParaRPr lang="en-US" noProof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7" y="1447801"/>
            <a:ext cx="10835123" cy="5201172"/>
          </a:xfrm>
        </p:spPr>
        <p:txBody>
          <a:bodyPr lIns="91440" tIns="45720" rIns="91440" bIns="45720" anchor="t">
            <a:normAutofit/>
          </a:bodyPr>
          <a:lstStyle/>
          <a:p>
            <a:pPr marL="342900" marR="0" lvl="1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D41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sng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more information: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Division of Workers’ Compensation: 1-800-736-7401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FAQs:  </a:t>
            </a:r>
            <a:r>
              <a:rPr lang="en-US" sz="2400" dirty="0">
                <a:hlinkClick r:id="rId3"/>
              </a:rPr>
              <a:t>https://www.dir.ca.gov/dwc/DWC_FAQ.htm</a:t>
            </a:r>
            <a:r>
              <a:rPr lang="en-US" sz="2400" dirty="0"/>
              <a:t> (in English and Spanish)</a:t>
            </a:r>
          </a:p>
        </p:txBody>
      </p:sp>
      <p:pic>
        <p:nvPicPr>
          <p:cNvPr id="5" name="Picture 4" descr="A qr code with a blue and white text&#10;&#10;Description automatically generated">
            <a:extLst>
              <a:ext uri="{FF2B5EF4-FFF2-40B4-BE49-F238E27FC236}">
                <a16:creationId xmlns:a16="http://schemas.microsoft.com/office/drawing/2014/main" id="{C2889B4E-755C-FB1C-6530-252AFF86B9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653" y="3200400"/>
            <a:ext cx="2291202" cy="291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32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qr code with a yellow and blue circle&#10;&#10;Description automatically generated">
            <a:extLst>
              <a:ext uri="{FF2B5EF4-FFF2-40B4-BE49-F238E27FC236}">
                <a16:creationId xmlns:a16="http://schemas.microsoft.com/office/drawing/2014/main" id="{A574A5B9-A004-7A19-BF5E-DD0210F9E3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04" y="2254104"/>
            <a:ext cx="2394096" cy="2394096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7349975" cy="1147969"/>
          </a:xfrm>
        </p:spPr>
        <p:txBody>
          <a:bodyPr>
            <a:normAutofit/>
          </a:bodyPr>
          <a:lstStyle/>
          <a:p>
            <a:r>
              <a:rPr lang="en-US" dirty="0"/>
              <a:t>Paid sick leave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31</a:t>
            </a:fld>
            <a:endParaRPr lang="en-US" noProof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7" y="1371600"/>
            <a:ext cx="9539723" cy="5201172"/>
          </a:xfrm>
        </p:spPr>
        <p:txBody>
          <a:bodyPr lIns="91440" tIns="45720" rIns="91440" bIns="45720" anchor="t">
            <a:normAutofit fontScale="92500"/>
          </a:bodyPr>
          <a:lstStyle/>
          <a:p>
            <a:pPr marL="342900" marR="0" lvl="1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D41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sng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Employers are required to provide paid sick leave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Employers must allow an employee to use up to 40 hours or five days, whichever is more, of earned paid sick leave in a 12-month period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To qualify for paid sick leave, employees must have: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Worked at least 30 days for the same employer in a year</a:t>
            </a:r>
          </a:p>
          <a:p>
            <a:pPr marL="514350" marR="0" lvl="1" indent="-1714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 employee is entitled to use what they have earned on the 90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day of employment, although an employer can lend paid sick leave in advance of accrual. </a:t>
            </a:r>
          </a:p>
          <a:p>
            <a:pPr marL="3429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information: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https://www.dir.ca.gov/dlse/California-Paid-Sick-Leave.html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(available in English and Spanish)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572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7349975" cy="1147969"/>
          </a:xfrm>
        </p:spPr>
        <p:txBody>
          <a:bodyPr>
            <a:normAutofit/>
          </a:bodyPr>
          <a:lstStyle/>
          <a:p>
            <a:r>
              <a:rPr lang="en-US" dirty="0"/>
              <a:t>Base Requirements of 5199.1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4</a:t>
            </a:fld>
            <a:endParaRPr lang="en-US" noProof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7" y="1965893"/>
            <a:ext cx="11289009" cy="4683080"/>
          </a:xfrm>
        </p:spPr>
        <p:txBody>
          <a:bodyPr lIns="91440" tIns="45720" rIns="91440" bIns="45720" anchor="t">
            <a:normAutofit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Have written instructions and rules for protecting employees from diseases that come from animals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Instructions and rules must include sanitation, illness investigation, training, biosecurity, and use of personal protective equipment (PPE)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</a:pPr>
            <a:r>
              <a:rPr lang="en-US" sz="2650" dirty="0"/>
              <a:t>Employer must provide employee training that covers these topics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</a:pPr>
            <a:r>
              <a:rPr lang="en-US" sz="2650" dirty="0"/>
              <a:t>Employer must maintain records of how they comply with the law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8712407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>
                <a:solidFill>
                  <a:srgbClr val="009900"/>
                </a:solidFill>
              </a:rPr>
              <a:t>5199.1(a) </a:t>
            </a:r>
            <a:r>
              <a:rPr lang="en-US" sz="2400" b="1" u="sng" dirty="0"/>
              <a:t>Requirements for employers</a:t>
            </a:r>
            <a:r>
              <a:rPr lang="en-US" sz="2400" b="1" dirty="0"/>
              <a:t>:</a:t>
            </a:r>
          </a:p>
          <a:p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56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7349975" cy="1147969"/>
          </a:xfrm>
        </p:spPr>
        <p:txBody>
          <a:bodyPr>
            <a:normAutofit/>
          </a:bodyPr>
          <a:lstStyle/>
          <a:p>
            <a:r>
              <a:rPr lang="en-US" dirty="0"/>
              <a:t>Additional Requirements of 5199.1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5</a:t>
            </a:fld>
            <a:endParaRPr lang="en-US" noProof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7" y="1965893"/>
            <a:ext cx="11289009" cy="4683080"/>
          </a:xfrm>
        </p:spPr>
        <p:txBody>
          <a:bodyPr lIns="91440" tIns="45720" rIns="91440" bIns="45720" anchor="t">
            <a:normAutofit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5199.1(c) </a:t>
            </a:r>
            <a:r>
              <a:rPr lang="en-US" sz="2800" dirty="0"/>
              <a:t>USDA or CDFA quarantine order, movement restrictions, or infection control order</a:t>
            </a:r>
          </a:p>
          <a:p>
            <a:pPr marL="1028700" lvl="3" indent="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2500" dirty="0"/>
              <a:t>and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</a:rPr>
              <a:t>5199.1(d) </a:t>
            </a:r>
            <a:r>
              <a:rPr lang="en-US" sz="2800" dirty="0"/>
              <a:t>Infected animals &amp; wastes, and areas used to contain infected animals or wastes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50" b="1" dirty="0">
                <a:solidFill>
                  <a:schemeClr val="accent1">
                    <a:lumMod val="75000"/>
                  </a:schemeClr>
                </a:solidFill>
              </a:rPr>
              <a:t>Part (c) can apply even if there are no infected animals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50" b="1" dirty="0">
                <a:solidFill>
                  <a:schemeClr val="accent1">
                    <a:lumMod val="75000"/>
                  </a:schemeClr>
                </a:solidFill>
              </a:rPr>
              <a:t>Both requirements (c) and (d) apply to cattle herds, poultry farms, and any other farms/ranches with animals infected by H5N1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10933547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/>
              <a:t>Additional requirements for dairies and animal farms with:</a:t>
            </a:r>
            <a:endParaRPr lang="en-US" sz="2400" b="1" dirty="0"/>
          </a:p>
          <a:p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153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7710922" cy="1147969"/>
          </a:xfrm>
        </p:spPr>
        <p:txBody>
          <a:bodyPr>
            <a:normAutofit/>
          </a:bodyPr>
          <a:lstStyle/>
          <a:p>
            <a:r>
              <a:rPr lang="en-US" dirty="0"/>
              <a:t>Requirements – USDA or CDFA quarantine or infection control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6</a:t>
            </a:fld>
            <a:endParaRPr lang="en-US" noProof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8" y="1965893"/>
            <a:ext cx="10933548" cy="4683080"/>
          </a:xfrm>
        </p:spPr>
        <p:txBody>
          <a:bodyPr lIns="91440" tIns="45720" rIns="91440" bIns="45720" anchor="t">
            <a:normAutofit/>
          </a:bodyPr>
          <a:lstStyle/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u="sng" dirty="0"/>
              <a:t>Employers must: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Have detailed written instructions and rules on how to work safely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Set up restricted areas where exposure to animal diseases could occur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Post signs at all entrances to restricted areas. Signs must: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Identify areas as restricted areas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Be in all languages spoken by workers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8712407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Even if there are no infected animals</a:t>
            </a:r>
          </a:p>
          <a:p>
            <a:r>
              <a:rPr lang="en-US" sz="2400" b="1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7707085" y="6137249"/>
            <a:ext cx="3048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tx1">
                    <a:lumMod val="1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5199.1(c)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611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7710922" cy="1147969"/>
          </a:xfrm>
        </p:spPr>
        <p:txBody>
          <a:bodyPr>
            <a:normAutofit/>
          </a:bodyPr>
          <a:lstStyle/>
          <a:p>
            <a:r>
              <a:rPr lang="en-US" dirty="0"/>
              <a:t>Requirements – USDA or CDFA quarantine or infection control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7</a:t>
            </a:fld>
            <a:endParaRPr lang="en-US" noProof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8" y="1965892"/>
            <a:ext cx="11154644" cy="4683081"/>
          </a:xfrm>
        </p:spPr>
        <p:txBody>
          <a:bodyPr lIns="91440" tIns="45720" rIns="91440" bIns="45720" anchor="t">
            <a:normAutofit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 supervisor knowledgeable in the dairy’s written safety instructions and rules must oversee employees in restricted areas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In restricted areas, the employer must provide and ensure use of personal protective equipment and clothing (PPE):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</a:pPr>
            <a:r>
              <a:rPr lang="en-US" sz="2200" dirty="0"/>
              <a:t>Full-body coveralls, head coverings, gloves, mouth/nose protection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</a:pPr>
            <a:r>
              <a:rPr lang="en-US" sz="2200" dirty="0"/>
              <a:t>Eye protection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</a:pPr>
            <a:r>
              <a:rPr lang="en-US" sz="2200" dirty="0"/>
              <a:t>Respirators indoors or other enclosed areas where there are potentially infectious aerosols (splashes, droplets, mists, dust, tiny particles, etc.)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The employer must provide and ensure access to change rooms, shower rooms, restrooms, and drinking water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8712407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Even if there are no infected animals</a:t>
            </a:r>
          </a:p>
          <a:p>
            <a:r>
              <a:rPr lang="en-US" sz="2400" b="1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610600" y="6075144"/>
            <a:ext cx="21444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5199.1(c)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087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7710922" cy="1147969"/>
          </a:xfrm>
        </p:spPr>
        <p:txBody>
          <a:bodyPr>
            <a:normAutofit/>
          </a:bodyPr>
          <a:lstStyle/>
          <a:p>
            <a:r>
              <a:rPr lang="en-US" dirty="0"/>
              <a:t>Requirements – USDA or CDFA quarantine or infection control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8</a:t>
            </a:fld>
            <a:endParaRPr lang="en-US" noProof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8" y="1965892"/>
            <a:ext cx="11154644" cy="4683081"/>
          </a:xfrm>
        </p:spPr>
        <p:txBody>
          <a:bodyPr lIns="91440" tIns="45720" rIns="91440" bIns="45720" anchor="t">
            <a:normAutofit/>
          </a:bodyPr>
          <a:lstStyle/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u="sng" dirty="0"/>
              <a:t>Additional requirements for restricted areas: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Employers must provide employees who enter these areas with: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</a:pPr>
            <a:r>
              <a:rPr lang="en-US" sz="2400" dirty="0"/>
              <a:t>Medical services, health checks, vaccinations, medications –  as recommended by CDC, CDPH, or Local Health Officer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</a:pPr>
            <a:r>
              <a:rPr lang="en-US" sz="2400" dirty="0"/>
              <a:t>Training – animal disease hazards, protective measures, PPE, respirators, decontamination, medical services, health checks, vaccinations, medications, heat illness prevention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Training must be appropriate for employees’ level of education, literacy, and language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8712407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Even if there are no infected animals</a:t>
            </a:r>
          </a:p>
          <a:p>
            <a:r>
              <a:rPr lang="en-US" sz="2400" b="1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610600" y="6075144"/>
            <a:ext cx="2209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5199.1(c)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075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2FF8098-1535-BC9D-D807-C008A207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091922" cy="1147969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5199.1(d) </a:t>
            </a:r>
            <a:r>
              <a:rPr lang="en-US" dirty="0"/>
              <a:t>Handling infected animals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BD5DE-E1E3-AC0A-3B1B-CED527FD0F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US" noProof="0" smtClean="0"/>
              <a:t>9</a:t>
            </a:fld>
            <a:endParaRPr lang="en-US" noProof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18678" y="2209800"/>
            <a:ext cx="11154644" cy="4439173"/>
          </a:xfrm>
        </p:spPr>
        <p:txBody>
          <a:bodyPr lIns="91440" tIns="45720" rIns="91440" bIns="45720" anchor="t">
            <a:normAutofit/>
          </a:bodyPr>
          <a:lstStyle/>
          <a:p>
            <a:pPr marL="34290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More protective &amp; detailed than 5199(c)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u="sng" dirty="0"/>
              <a:t>Applies to: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Handling, culling, transporting, killing, eradicating, or disposing of infected animals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Cleaning &amp; disinfecting of areas used, or previously used, to contain infected animals or their wastes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Cattle herds/dairies &amp; poultry farms with animals infected by H5N1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B2910F-D722-D48E-6BAC-2B7163F0ABE2}"/>
              </a:ext>
            </a:extLst>
          </p:cNvPr>
          <p:cNvSpPr txBox="1">
            <a:spLocks/>
          </p:cNvSpPr>
          <p:nvPr/>
        </p:nvSpPr>
        <p:spPr>
          <a:xfrm>
            <a:off x="518678" y="1356997"/>
            <a:ext cx="9082522" cy="6088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kern="1200" spc="300">
                <a:solidFill>
                  <a:srgbClr val="4D6E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Cleaning and disinfecting areas that contained infected animals or wastes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1B97-8B37-D355-3AEC-E3052ED8CD54}"/>
              </a:ext>
            </a:extLst>
          </p:cNvPr>
          <p:cNvSpPr txBox="1"/>
          <p:nvPr/>
        </p:nvSpPr>
        <p:spPr>
          <a:xfrm>
            <a:off x="8490857" y="6033184"/>
            <a:ext cx="22206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5199.1(d)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9631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7194a3d9a32b532c867afe7"/>
  <p:tag name="FIGURESLIDEID" val="e52a85b6-4a3a-4644-a7e7-2960c0d1849e"/>
  <p:tag name="SELECTIONIDS" val="91ba8101-ed41-4f9a-bf2d-0fbc9534b3fc"/>
  <p:tag name="TRANSPARENTBACKGROUND" val="true"/>
  <p:tag name="VERSION" val="1729713987993"/>
  <p:tag name="TITLE" val="DIR slides"/>
  <p:tag name="CREATORNAME" val="Nitin Singh"/>
  <p:tag name="DATEINSERTED" val="1729714039120"/>
  <p:tag name="BIOJSON" val="{&quot;id&quot;:&quot;e4f47a26-3936-4025-99de-a30001346fb5&quot;,&quot;objects&quot;:{&quot;91ba8101-ed41-4f9a-bf2d-0fbc9534b3fc&quot;:{&quot;id&quot;:&quot;91ba8101-ed41-4f9a-bf2d-0fbc9534b3fc&quot;,&quot;type&quot;:&quot;FIGURE_OBJECT&quot;,&quot;parent&quot;:{&quot;type&quot;:&quot;CHILD&quot;,&quot;parentId&quot;:&quot;e52a85b6-4a3a-4644-a7e7-2960c0d1849e&quot;,&quot;order&quot;:&quot;5&quot;},&quot;layout&quot;:{&quot;sizeRatio&quot;:{&quot;x&quot;:0.88,&quot;y&quot;:0.88},&quot;keepAspectRatio&quot;:false},&quot;source&quot;:{&quot;id&quot;:&quot;65078024d24e48a71f11452c&quot;,&quot;type&quot;:&quot;TEMPLATES&quot;},&quot;relativeTransform&quot;:{&quot;translate&quot;:{&quot;x&quot;:153.6351966415639,&quot;y&quot;:0.04324625113122238},&quot;rotate&quot;:0,&quot;skewX&quot;:0,&quot;scale&quot;:{&quot;x&quot;:1,&quot;y&quot;:1}}},&quot;e2700256-ea0a-401e-8966-dfaa4c48af8d&quot;:{&quot;type&quot;:&quot;FIGURE_OBJECT&quot;,&quot;id&quot;:&quot;e2700256-ea0a-401e-8966-dfaa4c48af8d&quot;,&quot;relativeTransform&quot;:{&quot;translate&quot;:{&quot;x&quot;:-0.07661820203324538,&quot;y&quot;:-74.12097065659265},&quot;rotate&quot;:0},&quot;opacity&quot;:1,&quot;path&quot;:{&quot;type&quot;:&quot;RECT&quot;,&quot;size&quot;:{&quot;x&quot;:612.5847958776625,&quot;y&quot;:280.5623549820388},&quot;cornerRounding&quot;:{&quot;type&quot;:&quot;ARC_LENGTH&quot;,&quot;global&quot;:0}},&quot;pathStyles&quot;:[{&quot;type&quot;:&quot;FILL&quot;,&quot;fillStyle&quot;:{&quot;type&quot;:&quot;linear&quot;,&quot;angle&quot;:0,&quot;colorStops&quot;:{&quot;1&quot;:&quot;rgb(196, 225, 253)&quot;,&quot;0.379&quot;:&quot;rgba(230, 240, 255, 1)&quot;}}},{&quot;type&quot;:&quot;STROKE&quot;,&quot;strokeStyle&quot;:&quot;rgba(0,0,0,0)&quot;,&quot;lineWidth&quot;:0,&quot;lineJoin&quot;:&quot;round&quot;}],&quot;isLocked&quot;:false,&quot;parent&quot;:{&quot;type&quot;:&quot;CHILD&quot;,&quot;parentId&quot;:&quot;91ba8101-ed41-4f9a-bf2d-0fbc9534b3fc&quot;,&quot;order&quot;:&quot;01&quot;},&quot;layout&quot;:{&quot;sizeRatio&quot;:{&quot;x&quot;:0.88,&quot;y&quot;:0.88},&quot;keepAspectRatio&quot;:false}},&quot;0556efbd-5d3f-407b-86c0-834322f33fbb&quot;:{&quot;id&quot;:&quot;0556efbd-5d3f-407b-86c0-834322f33fbb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11.906375208270486,&quot;color&quot;:&quot;black&quot;,&quot;fontWeight&quot;:&quot;normal&quot;,&quot;fontStyle&quot;:&quot;normal&quot;,&quot;decoration&quot;:&quot;none&quot;}}]},&quot;format&quot;:&quot;BETTER_TEXT&quot;,&quot;size&quot;:{&quot;x&quot;:612.5847958776625,&quot;y&quot;:14.03251363831879},&quot;targetSize&quot;:{&quot;x&quot;:612.5847958776625,&quot;y&quot;:2}},&quot;parent&quot;:{&quot;type&quot;:&quot;CHILD&quot;,&quot;parentId&quot;:&quot;e2700256-ea0a-401e-8966-dfaa4c48af8d&quot;,&quot;order&quot;:&quot;5&quot;}},&quot;236fc6ef-997f-4717-9d25-0dabb1b9b25f&quot;:{&quot;type&quot;:&quot;FIGURE_OBJECT&quot;,&quot;id&quot;:&quot;236fc6ef-997f-4717-9d25-0dabb1b9b25f&quot;,&quot;relativeTransform&quot;:{&quot;translate&quot;:{&quot;x&quot;:1.2421620570712995,&quot;y&quot;:34.45032940520194},&quot;rotate&quot;:0},&quot;opacity&quot;:1,&quot;path&quot;:{&quot;type&quot;:&quot;POLY_LINE&quot;,&quot;points&quot;:[{&quot;x&quot;:-308.10130698905493,&quot;y&quot;:16.717779755793476},{&quot;x&quot;:-307.4620926592021,&quot;y&quot;:-53.42280898971623},{&quot;x&quot;:-302.06828900584543,&quot;y&quot;:-54.338640992021396},{&quot;x&quot;:-218.78367126918127,&quot;y&quot;:-42.25378821303983},{&quot;x&quot;:-37.71364546131585,&quot;y&quot;:7.153154017769422},{&quot;x&quot;:-10.866643607497785,&quot;y&quot;:19.268346619266552},{&quot;x&quot;:304.9052353397908,&quot;y&quot;:57.52684957136275},{&quot;x&quot;:304.9052353397908,&quot;y&quot;:42.363609833949724},{&quot;x&quot;:305.8431210262094,&quot;y&quot;:-4.0440739810085296},{&quot;x&quot;:304.9052353397908,&quot;y&quot;:-6.874963731332517},{&quot;x&quot;:173.86629771996456,&quot;y&quot;:5.240228870164613},{&quot;x&quot;:-181.01867058519105,&quot;y&quot;:22.962045088516398},{&quot;x&quot;:-308.10130698905493,&quot;y&quot;:24.36948034621271}],&quot;closed&quot;:true,&quot;cornerRounding&quot;:{&quot;type&quot;:&quot;ARC_LENGTH&quot;,&quot;global&quot;:0},&quot;selectedObjectIds&quot;:[&quot;62b7ad4f-2bae-42e2-b844-38c0eb68fd07&quot;]},&quot;pathStyles&quot;:[{&quot;type&quot;:&quot;FILL&quot;,&quot;fillStyle&quot;:&quot;rgba(104, 150, 105, 1)&quot;},{&quot;type&quot;:&quot;STROKE&quot;,&quot;strokeStyle&quot;:&quot;rgba(0,0,0,0)&quot;,&quot;lineWidth&quot;:0,&quot;lineJoin&quot;:&quot;round&quot;}],&quot;isLocked&quot;:false,&quot;parent&quot;:{&quot;type&quot;:&quot;CHILD&quot;,&quot;parentId&quot;:&quot;91ba8101-ed41-4f9a-bf2d-0fbc9534b3fc&quot;,&quot;order&quot;:&quot;6&quot;},&quot;connectorInfo&quot;:{&quot;connectedObjects&quot;:[],&quot;type&quot;:&quot;ELBOW&quot;,&quot;offset&quot;:{&quot;x&quot;:0,&quot;y&quot;:0},&quot;bending&quot;:-0.1,&quot;firstElementIsHead&quot;:true,&quot;customized&quot;:true}},&quot;9a8670f5-4aba-41a4-bf70-aba728cae72d&quot;:{&quot;type&quot;:&quot;FIGURE_OBJECT&quot;,&quot;id&quot;:&quot;9a8670f5-4aba-41a4-bf70-aba728cae72d&quot;,&quot;parent&quot;:{&quot;type&quot;:&quot;CHILD&quot;,&quot;parentId&quot;:&quot;91ba8101-ed41-4f9a-bf2d-0fbc9534b3fc&quot;,&quot;order&quot;:&quot;97&quot;},&quot;relativeTransform&quot;:{&quot;translate&quot;:{&quot;x&quot;:0,&quot;y&quot;:1.9135245870434714},&quot;rotate&quot;:0}},&quot;5038154b-a24b-4734-91a1-575c26b270c1&quot;:{&quot;type&quot;:&quot;FIGURE_OBJECT&quot;,&quot;id&quot;:&quot;5038154b-a24b-4734-91a1-575c26b270c1&quot;,&quot;name&quot;:&quot;Tree (coniferous)&quot;,&quot;relativeTransform&quot;:{&quot;translate&quot;:{&quot;x&quot;:246.07001348026935,&quot;y&quot;:42.97394064354953},&quot;rotate&quot;:0,&quot;skewX&quot;:0,&quot;scale&quot;:{&quot;x&quot;:0.12121460585398922,&quot;y&quot;:0.12121460585398924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a8670f5-4aba-41a4-bf70-aba728cae72d&quot;,&quot;order&quot;:&quot;02&quot;}},&quot;0548d3a5-cc1e-447f-a9f3-1bf0ee3654be&quot;:{&quot;type&quot;:&quot;FIGURE_OBJECT&quot;,&quot;id&quot;:&quot;0548d3a5-cc1e-447f-a9f3-1bf0ee3654be&quot;,&quot;name&quot;:&quot;Tree (coniferous, withering)&quot;,&quot;relativeTransform&quot;:{&quot;translate&quot;:{&quot;x&quot;:165.98026447085132,&quot;y&quot;:6.3118765966890695},&quot;rotate&quot;:0,&quot;skewX&quot;:0,&quot;scale&quot;:{&quot;x&quot;:0.3023659568479972,&quot;y&quot;:0.3023659568479972}},&quot;opacity&quot;:1,&quot;image&quot;:{&quot;url&quot;:&quot;https://icons.biorender.com/biorender/5b315525b3adf00014fb17b9/20180625204948/image/tree-coniferous-withering.png&quot;,&quot;fallbackUrl&quot;:&quot;https://res.cloudinary.com/dlcjuc3ej/image/upload/v1529959788/xatm1yi6binjmb8mlxux.svg#/keystone/api/icons/5b315525b3adf00014fb17b9/20180625204948/image/tree-coniferous-withering.svg&quot;,&quot;size&quot;:{&quot;x&quot;:135,&quot;y&quot;:320},&quot;isPremium&quot;:false,&quot;isPacked&quot;:true},&quot;source&quot;:{&quot;id&quot;:&quot;5b315525b3adf00014fb17b9&quot;,&quot;type&quot;:&quot;ASSETS&quot;},&quot;pathStyles&quot;:[{&quot;type&quot;:&quot;FILL&quot;,&quot;fillStyle&quot;:&quot;rgb(0,0,0)&quot;}],&quot;isLocked&quot;:false,&quot;parent&quot;:{&quot;type&quot;:&quot;CHILD&quot;,&quot;parentId&quot;:&quot;9a8670f5-4aba-41a4-bf70-aba728cae72d&quot;,&quot;order&quot;:&quot;05&quot;}},&quot;b11b2fd9-c38b-457e-ab4d-5dfca557bf4d&quot;:{&quot;type&quot;:&quot;FIGURE_OBJECT&quot;,&quot;id&quot;:&quot;b11b2fd9-c38b-457e-ab4d-5dfca557bf4d&quot;,&quot;name&quot;:&quot;Tree (coniferous)&quot;,&quot;relativeTransform&quot;:{&quot;translate&quot;:{&quot;x&quot;:205.3670595709891,&quot;y&quot;:19.2269637469462},&quot;rotate&quot;:0,&quot;skewX&quot;:0,&quot;scale&quot;:{&quot;x&quot;:0.1483976216140849,&quot;y&quot;:0.1483976216140849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a8670f5-4aba-41a4-bf70-aba728cae72d&quot;,&quot;order&quot;:&quot;1&quot;}},&quot;c6febc87-ef31-4e05-877c-6ebeb171d2a9&quot;:{&quot;type&quot;:&quot;FIGURE_OBJECT&quot;,&quot;id&quot;:&quot;c6febc87-ef31-4e05-877c-6ebeb171d2a9&quot;,&quot;name&quot;:&quot;Tree (coniferous)&quot;,&quot;relativeTransform&quot;:{&quot;translate&quot;:{&quot;x&quot;:165.74482188973522,&quot;y&quot;:19.226790506715904},&quot;rotate&quot;:0,&quot;skewX&quot;:0,&quot;scale&quot;:{&quot;x&quot;:0.1483976216140849,&quot;y&quot;:0.1483976216140849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a8670f5-4aba-41a4-bf70-aba728cae72d&quot;,&quot;order&quot;:&quot;15&quot;}},&quot;c3750036-f760-485d-acee-c8cbd4543357&quot;:{&quot;type&quot;:&quot;FIGURE_OBJECT&quot;,&quot;id&quot;:&quot;c3750036-f760-485d-acee-c8cbd4543357&quot;,&quot;name&quot;:&quot;Tree (coniferous)&quot;,&quot;relativeTransform&quot;:{&quot;translate&quot;:{&quot;x&quot;:240.08855383262966,&quot;y&quot;:19.226790506715904},&quot;rotate&quot;:0,&quot;skewX&quot;:0,&quot;scale&quot;:{&quot;x&quot;:0.1483976216140849,&quot;y&quot;:0.1483976216140849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a8670f5-4aba-41a4-bf70-aba728cae72d&quot;,&quot;order&quot;:&quot;2&quot;}},&quot;248b4c8a-d215-4724-8dc0-7761e331ac38&quot;:{&quot;type&quot;:&quot;FIGURE_OBJECT&quot;,&quot;id&quot;:&quot;248b4c8a-d215-4724-8dc0-7761e331ac38&quot;,&quot;name&quot;:&quot;Tree (coniferous)&quot;,&quot;relativeTransform&quot;:{&quot;translate&quot;:{&quot;x&quot;:143.10872007919343,&quot;y&quot;:21.317819788792452},&quot;rotate&quot;:0,&quot;skewX&quot;:0,&quot;scale&quot;:{&quot;x&quot;:0.1483976216140849,&quot;y&quot;:0.1483976216140849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a8670f5-4aba-41a4-bf70-aba728cae72d&quot;,&quot;order&quot;:&quot;25&quot;}},&quot;175576cf-7e2f-4667-9ea5-3e4a76eda1ec&quot;:{&quot;type&quot;:&quot;FIGURE_OBJECT&quot;,&quot;id&quot;:&quot;175576cf-7e2f-4667-9ea5-3e4a76eda1ec&quot;,&quot;name&quot;:&quot;Tree (coniferous)&quot;,&quot;relativeTransform&quot;:{&quot;translate&quot;:{&quot;x&quot;:186.77980899464606,&quot;y&quot;:28.423820480661977},&quot;rotate&quot;:0,&quot;skewX&quot;:0,&quot;scale&quot;:{&quot;x&quot;:0.1483976216140849,&quot;y&quot;:0.1483976216140849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a8670f5-4aba-41a4-bf70-aba728cae72d&quot;,&quot;order&quot;:&quot;3&quot;}},&quot;07da5beb-a275-4a7e-8fec-df478d06dd20&quot;:{&quot;type&quot;:&quot;FIGURE_OBJECT&quot;,&quot;id&quot;:&quot;07da5beb-a275-4a7e-8fec-df478d06dd20&quot;,&quot;name&quot;:&quot;Tree (coniferous)&quot;,&quot;relativeTransform&quot;:{&quot;translate&quot;:{&quot;x&quot;:226.40199367690184,&quot;y&quot;:28.423820480661977},&quot;rotate&quot;:0,&quot;skewX&quot;:0,&quot;scale&quot;:{&quot;x&quot;:0.1483976216140849,&quot;y&quot;:0.1483976216140849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a8670f5-4aba-41a4-bf70-aba728cae72d&quot;,&quot;order&quot;:&quot;4&quot;}},&quot;a10cfb2b-25db-4f6d-a9ae-06dc4889b74d&quot;:{&quot;type&quot;:&quot;FIGURE_OBJECT&quot;,&quot;id&quot;:&quot;a10cfb2b-25db-4f6d-a9ae-06dc4889b74d&quot;,&quot;name&quot;:&quot;Tree (coniferous)&quot;,&quot;relativeTransform&quot;:{&quot;translate&quot;:{&quot;x&quot;:266.02417835915764,&quot;y&quot;:28.423820480661977},&quot;rotate&quot;:0,&quot;skewX&quot;:0,&quot;scale&quot;:{&quot;x&quot;:0.1483976216140849,&quot;y&quot;:0.1483976216140849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a8670f5-4aba-41a4-bf70-aba728cae72d&quot;,&quot;order&quot;:&quot;5&quot;}},&quot;cc68a828-58de-4a57-8924-38762f8c904e&quot;:{&quot;type&quot;:&quot;FIGURE_OBJECT&quot;,&quot;id&quot;:&quot;cc68a828-58de-4a57-8924-38762f8c904e&quot;,&quot;name&quot;:&quot;Generic tree&quot;,&quot;relativeTransform&quot;:{&quot;translate&quot;:{&quot;x&quot;:186.0117582970058,&quot;y&quot;:19.23936675389815},&quot;rotate&quot;:0,&quot;skewX&quot;:0,&quot;scale&quot;:{&quot;x&quot;:0.18672120419801821,&quot;y&quot;:0.18672120419801821}},&quot;opacity&quot;:1,&quot;image&quot;:{&quot;url&quot;:&quot;https://icons.biorender.com/biorender/5e626813356b4100287b8dec/generic-tree.png&quot;,&quot;fallbackUrl&quot;:&quot;https://res.cloudinary.com/dlcjuc3ej/image/upload/v1583507472/a4u7anhno8ykf76lh0wy.svg#/keystone/api/icons/5e626813356b4100287b8dec/generic-tree.svg&quot;,&quot;size&quot;:{&quot;x&quot;:354,&quot;y&quot;:438},&quot;isPremium&quot;:false,&quot;isPacked&quot;:true},&quot;source&quot;:{&quot;id&quot;:&quot;5e610f85e0d87000286f7df6&quot;,&quot;type&quot;:&quot;ASSETS&quot;},&quot;pathStyles&quot;:[{&quot;type&quot;:&quot;FILL&quot;,&quot;fillStyle&quot;:&quot;rgb(0,0,0)&quot;}],&quot;isLocked&quot;:false,&quot;parent&quot;:{&quot;type&quot;:&quot;CHILD&quot;,&quot;parentId&quot;:&quot;9a8670f5-4aba-41a4-bf70-aba728cae72d&quot;,&quot;order&quot;:&quot;55&quot;}},&quot;924d944b-4fa0-4f83-b4d7-9f1e0eb72e46&quot;:{&quot;type&quot;:&quot;FIGURE_OBJECT&quot;,&quot;id&quot;:&quot;924d944b-4fa0-4f83-b4d7-9f1e0eb72e46&quot;,&quot;name&quot;:&quot;Generic tree&quot;,&quot;relativeTransform&quot;:{&quot;translate&quot;:{&quot;x&quot;:278.03281139734446,&quot;y&quot;:13.24686210258923},&quot;rotate&quot;:6.283185307179586,&quot;skewX&quot;:0,&quot;scale&quot;:{&quot;x&quot;:-0.20004204001773732,&quot;y&quot;:0.2000420400177373}},&quot;opacity&quot;:1,&quot;image&quot;:{&quot;url&quot;:&quot;https://icons.biorender.com/biorender/5e626813356b4100287b8ded/generic-tree.png&quot;,&quot;fallbackUrl&quot;:&quot;https://res.cloudinary.com/dlcjuc3ej/image/upload/v1583507471/jdv2xssl5lomlpkh0byo.svg#/keystone/api/icons/5e626813356b4100287b8ded/generic-tree.svg&quot;,&quot;size&quot;:{&quot;x&quot;:354,&quot;y&quot;:438},&quot;isPremium&quot;:false,&quot;isPacked&quot;:true},&quot;source&quot;:{&quot;id&quot;:&quot;5e610f85e0d87000286f7df6&quot;,&quot;type&quot;:&quot;ASSETS&quot;},&quot;pathStyles&quot;:[{&quot;type&quot;:&quot;FILL&quot;,&quot;fillStyle&quot;:&quot;rgb(0,0,0)&quot;}],&quot;isLocked&quot;:false,&quot;parent&quot;:{&quot;type&quot;:&quot;CHILD&quot;,&quot;parentId&quot;:&quot;9a8670f5-4aba-41a4-bf70-aba728cae72d&quot;,&quot;order&quot;:&quot;6&quot;}},&quot;f271ab15-8b34-4754-95df-2b8056d4fac5&quot;:{&quot;type&quot;:&quot;FIGURE_OBJECT&quot;,&quot;id&quot;:&quot;f271ab15-8b34-4754-95df-2b8056d4fac5&quot;,&quot;name&quot;:&quot;Tree (deciduous)&quot;,&quot;relativeTransform&quot;:{&quot;translate&quot;:{&quot;x&quot;:142.0436070002066,&quot;y&quot;:21.459738193499547},&quot;rotate&quot;:6.283185307179586,&quot;skewX&quot;:0,&quot;scale&quot;:{&quot;x&quot;:-0.1877445281816767,&quot;y&quot;:0.1877445281816767}},&quot;opacity&quot;:1,&quot;image&quot;:{&quot;url&quot;:&quot;https://icons.biorender.com/biorender/5b16f869dbacdb00146f357e/tree-deciduous.png&quot;,&quot;fallbackUrl&quot;:&quot;https://res.cloudinary.com/dlcjuc3ej/image/upload/v1528232038/cho5pbjul8lyqh73uubg.svg#/keystone/api/icons/5b16f869dbacdb00146f357e/tree-deciduous.svg&quot;,&quot;size&quot;:{&quot;x&quot;:288,&quot;y&quot;:354},&quot;isPremium&quot;:false,&quot;isPacked&quot;:true},&quot;source&quot;:{&quot;id&quot;:&quot;5a5cceb14c65870014a03135&quot;,&quot;type&quot;:&quot;ASSETS&quot;},&quot;pathStyles&quot;:[{&quot;type&quot;:&quot;FILL&quot;,&quot;fillStyle&quot;:&quot;rgb(0,0,0)&quot;}],&quot;isLocked&quot;:false,&quot;parent&quot;:{&quot;type&quot;:&quot;CHILD&quot;,&quot;parentId&quot;:&quot;9a8670f5-4aba-41a4-bf70-aba728cae72d&quot;,&quot;order&quot;:&quot;65&quot;}},&quot;aae4eee4-9d0c-4279-beb3-c597c57467c9&quot;:{&quot;type&quot;:&quot;FIGURE_OBJECT&quot;,&quot;id&quot;:&quot;aae4eee4-9d0c-4279-beb3-c597c57467c9&quot;,&quot;name&quot;:&quot;Tree (deciduous)&quot;,&quot;relativeTransform&quot;:{&quot;translate&quot;:{&quot;x&quot;:304.6422445466156,&quot;y&quot;:26.1910397252421},&quot;rotate&quot;:0,&quot;skewX&quot;:0,&quot;scale&quot;:{&quot;x&quot;:0.1877445281816767,&quot;y&quot;:0.1877445281816767}},&quot;opacity&quot;:1,&quot;image&quot;:{&quot;url&quot;:&quot;https://icons.biorender.com/biorender/5b16f869dbacdb00146f357e/tree-deciduous.png&quot;,&quot;fallbackUrl&quot;:&quot;https://res.cloudinary.com/dlcjuc3ej/image/upload/v1528232038/cho5pbjul8lyqh73uubg.svg#/keystone/api/icons/5b16f869dbacdb00146f357e/tree-deciduous.svg&quot;,&quot;size&quot;:{&quot;x&quot;:288,&quot;y&quot;:354},&quot;isPremium&quot;:false,&quot;isPacked&quot;:true},&quot;source&quot;:{&quot;id&quot;:&quot;5a5cceb14c65870014a03135&quot;,&quot;type&quot;:&quot;ASSETS&quot;},&quot;pathStyles&quot;:[{&quot;type&quot;:&quot;FILL&quot;,&quot;fillStyle&quot;:&quot;rgb(0,0,0)&quot;}],&quot;isLocked&quot;:false,&quot;parent&quot;:{&quot;type&quot;:&quot;CHILD&quot;,&quot;parentId&quot;:&quot;9a8670f5-4aba-41a4-bf70-aba728cae72d&quot;,&quot;order&quot;:&quot;7&quot;}},&quot;5da03d6b-985a-4026-b953-ec5a5fe14b5e&quot;:{&quot;type&quot;:&quot;FIGURE_OBJECT&quot;,&quot;id&quot;:&quot;5da03d6b-985a-4026-b953-ec5a5fe14b5e&quot;,&quot;name&quot;:&quot;Tree (deciduous)&quot;,&quot;relativeTransform&quot;:{&quot;translate&quot;:{&quot;x&quot;:237.8186680070525,&quot;y&quot;:13.24691289311616},&quot;rotate&quot;:6.283185307179586,&quot;skewX&quot;:0,&quot;scale&quot;:{&quot;x&quot;:-0.1877445281816767,&quot;y&quot;:0.1877445281816767}},&quot;opacity&quot;:1,&quot;image&quot;:{&quot;url&quot;:&quot;https://icons.biorender.com/biorender/5b16f869dbacdb00146f357d/tree-deciduous.png&quot;,&quot;fallbackUrl&quot;:&quot;https://res.cloudinary.com/dlcjuc3ej/image/upload/v1528232038/i944sie1owxvc3asiapp.svg#/keystone/api/icons/5b16f869dbacdb00146f357d/tree-deciduous.svg&quot;,&quot;size&quot;:{&quot;x&quot;:288,&quot;y&quot;:354},&quot;isPremium&quot;:false,&quot;isPacked&quot;:true},&quot;source&quot;:{&quot;id&quot;:&quot;5a5cceb14c65870014a03135&quot;,&quot;type&quot;:&quot;ASSETS&quot;},&quot;pathStyles&quot;:[{&quot;type&quot;:&quot;FILL&quot;,&quot;fillStyle&quot;:&quot;rgb(0,0,0)&quot;}],&quot;isLocked&quot;:false,&quot;parent&quot;:{&quot;type&quot;:&quot;CHILD&quot;,&quot;parentId&quot;:&quot;9a8670f5-4aba-41a4-bf70-aba728cae72d&quot;,&quot;order&quot;:&quot;75&quot;}},&quot;10aa6a11-6d5e-4946-848e-bd95fb511790&quot;:{&quot;type&quot;:&quot;FIGURE_OBJECT&quot;,&quot;id&quot;:&quot;10aa6a11-6d5e-4946-848e-bd95fb511790&quot;,&quot;name&quot;:&quot;Tree (coniferous)&quot;,&quot;relativeTransform&quot;:{&quot;translate&quot;:{&quot;x&quot;:219.9314257668972,&quot;y&quot;:31.528812299696167},&quot;rotate&quot;:0,&quot;skewX&quot;:0,&quot;scale&quot;:{&quot;x&quot;:0.18587885226134349,&quot;y&quot;:0.18587885226134343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a8670f5-4aba-41a4-bf70-aba728cae72d&quot;,&quot;order&quot;:&quot;8&quot;}},&quot;9d341a75-c9a4-46a5-9c70-65fa63e6c647&quot;:{&quot;type&quot;:&quot;FIGURE_OBJECT&quot;,&quot;id&quot;:&quot;9d341a75-c9a4-46a5-9c70-65fa63e6c647&quot;,&quot;name&quot;:&quot;Tree (coniferous)&quot;,&quot;relativeTransform&quot;:{&quot;translate&quot;:{&quot;x&quot;:292.618937867729,&quot;y&quot;:35.47958582116946},&quot;rotate&quot;:0,&quot;skewX&quot;:0,&quot;scale&quot;:{&quot;x&quot;:0.16355559355105168,&quot;y&quot;:0.16355559355105162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a8670f5-4aba-41a4-bf70-aba728cae72d&quot;,&quot;order&quot;:&quot;9&quot;}},&quot;d9de1899-095f-4cba-a68c-f9f825e2109a&quot;:{&quot;type&quot;:&quot;FIGURE_OBJECT&quot;,&quot;id&quot;:&quot;d9de1899-095f-4cba-a68c-f9f825e2109a&quot;,&quot;parent&quot;:{&quot;type&quot;:&quot;CROP&quot;,&quot;parentId&quot;:&quot;9a8670f5-4aba-41a4-bf70-aba728cae72d&quot;,&quot;order&quot;:&quot;5&quot;},&quot;relativeTransform&quot;:{&quot;translate&quot;:{&quot;x&quot;:210.54559466451795,&quot;y&quot;:11.181346325481744},&quot;rotate&quot;:0,&quot;skewX&quot;:0,&quot;scale&quot;:{&quot;x&quot;:95.5371997224728,&quot;y&quot;:53.24802282447222}},&quot;path&quot;:{&quot;type&quot;:&quot;RECT&quot;,&quot;size&quot;:{&quot;x&quot;:2,&quot;y&quot;:2}},&quot;pathStyles&quot;:[{&quot;type&quot;:&quot;FILL&quot;,&quot;fillStyle&quot;:&quot;#fff&quot;}],&quot;isFrozen&quot;:true},&quot;6bc8d195-49a0-428b-9f07-306be5b1ccc5&quot;:{&quot;type&quot;:&quot;FIGURE_OBJECT&quot;,&quot;id&quot;:&quot;6bc8d195-49a0-428b-9f07-306be5b1ccc5&quot;,&quot;parent&quot;:{&quot;type&quot;:&quot;CHILD&quot;,&quot;parentId&quot;:&quot;91ba8101-ed41-4f9a-bf2d-0fbc9534b3fc&quot;,&quot;order&quot;:&quot;8&quot;},&quot;relativeTransform&quot;:{&quot;translate&quot;:{&quot;x&quot;:0,&quot;y&quot;:0},&quot;rotate&quot;:0}},&quot;fc934d02-ef0c-4a1c-b141-c2c9046f63b6&quot;:{&quot;type&quot;:&quot;FIGURE_OBJECT&quot;,&quot;id&quot;:&quot;fc934d02-ef0c-4a1c-b141-c2c9046f63b6&quot;,&quot;name&quot;:&quot;Tree (coniferous, withering)&quot;,&quot;relativeTransform&quot;:{&quot;translate&quot;:{&quot;x&quot;:-173.37643553192066,&quot;y&quot;:-5.483968699676414},&quot;rotate&quot;:6.283185307179586,&quot;skewX&quot;:0,&quot;scale&quot;:{&quot;x&quot;:-0.128181471410667,&quot;y&quot;:0.128181471410667}},&quot;opacity&quot;:1,&quot;image&quot;:{&quot;url&quot;:&quot;https://icons.biorender.com/biorender/5b315525b3adf00014fb17b9/20180625204948/image/tree-coniferous-withering.png&quot;,&quot;fallbackUrl&quot;:&quot;https://res.cloudinary.com/dlcjuc3ej/image/upload/v1529959788/xatm1yi6binjmb8mlxux.svg#/keystone/api/icons/5b315525b3adf00014fb17b9/20180625204948/image/tree-coniferous-withering.svg&quot;,&quot;size&quot;:{&quot;x&quot;:135,&quot;y&quot;:320},&quot;isPremium&quot;:false,&quot;isPacked&quot;:true},&quot;source&quot;:{&quot;id&quot;:&quot;5b315525b3adf00014fb17b9&quot;,&quot;type&quot;:&quot;ASSETS&quot;},&quot;pathStyles&quot;:[{&quot;type&quot;:&quot;FILL&quot;,&quot;fillStyle&quot;:&quot;rgb(0,0,0)&quot;}],&quot;isLocked&quot;:false,&quot;parent&quot;:{&quot;type&quot;:&quot;CHILD&quot;,&quot;parentId&quot;:&quot;6bc8d195-49a0-428b-9f07-306be5b1ccc5&quot;,&quot;order&quot;:&quot;02&quot;}},&quot;417b9519-1610-4437-90f3-6f07343fcae6&quot;:{&quot;type&quot;:&quot;FIGURE_OBJECT&quot;,&quot;id&quot;:&quot;417b9519-1610-4437-90f3-6f07343fcae6&quot;,&quot;name&quot;:&quot;Tree (coniferous)&quot;,&quot;relativeTransform&quot;:{&quot;translate&quot;:{&quot;x&quot;:-185.2771778921754,&quot;y&quot;:-3.5359214660329075},&quot;rotate&quot;:0,&quot;skewX&quot;:0,&quot;scale&quot;:{&quot;x&quot;:0.09167930034973441,&quot;y&quot;:0.0916793003497344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6bc8d195-49a0-428b-9f07-306be5b1ccc5&quot;,&quot;order&quot;:&quot;05&quot;}},&quot;71bc6736-1699-4308-a32e-76e47d7baa6a&quot;:{&quot;type&quot;:&quot;FIGURE_OBJECT&quot;,&quot;id&quot;:&quot;71bc6736-1699-4308-a32e-76e47d7baa6a&quot;,&quot;name&quot;:&quot;Tree (coniferous)&quot;,&quot;relativeTransform&quot;:{&quot;translate&quot;:{&quot;x&quot;:-295.7412408938036,&quot;y&quot;:-14.648007905794877},&quot;rotate&quot;:0,&quot;skewX&quot;:0,&quot;scale&quot;:{&quot;x&quot;:0.12121460585398922,&quot;y&quot;:0.12121460585398924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6bc8d195-49a0-428b-9f07-306be5b1ccc5&quot;,&quot;order&quot;:&quot;75&quot;}},&quot;d380c1ce-c9ca-4a28-bbf0-44865ad4ad6f&quot;:{&quot;type&quot;:&quot;FIGURE_OBJECT&quot;,&quot;id&quot;:&quot;d380c1ce-c9ca-4a28-bbf0-44865ad4ad6f&quot;,&quot;relativeTransform&quot;:{&quot;translate&quot;:{&quot;x&quot;:23.561383802057208,&quot;y&quot;:0},&quot;rotate&quot;:0,&quot;skewX&quot;:0,&quot;scale&quot;:{&quot;x&quot;:0.8241687775965824,&quot;y&quot;:1}},&quot;opacity&quot;:1,&quot;path&quot;:{&quot;type&quot;:&quot;RECT&quot;,&quot;size&quot;:{&quot;x&quot;:267,&quot;y&quot;:354}},&quot;pathStyles&quot;:[{&quot;type&quot;:&quot;FILL&quot;,&quot;fillStyle&quot;:&quot;#fff&quot;}],&quot;isFrozen&quot;:true,&quot;isLocked&quot;:false,&quot;parent&quot;:{&quot;type&quot;:&quot;CROP&quot;,&quot;parentId&quot;:&quot;71bc6736-1699-4308-a32e-76e47d7baa6a&quot;,&quot;order&quot;:&quot;5&quot;}},&quot;3991b6dc-613a-4ac7-8d51-bbfab3afb1cb&quot;:{&quot;type&quot;:&quot;FIGURE_OBJECT&quot;,&quot;id&quot;:&quot;3991b6dc-613a-4ac7-8d51-bbfab3afb1cb&quot;,&quot;name&quot;:&quot;Tree (coniferous)&quot;,&quot;relativeTransform&quot;:{&quot;translate&quot;:{&quot;x&quot;:-213.69835753796735,&quot;y&quot;:-16.993074525281845},&quot;rotate&quot;:0,&quot;skewX&quot;:0,&quot;scale&quot;:{&quot;x&quot;:0.12121460585398922,&quot;y&quot;:0.12121460585398924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6bc8d195-49a0-428b-9f07-306be5b1ccc5&quot;,&quot;order&quot;:&quot;8&quot;}},&quot;2159c97b-b262-47a5-8586-cb047cdecfda&quot;:{&quot;type&quot;:&quot;FIGURE_OBJECT&quot;,&quot;id&quot;:&quot;2159c97b-b262-47a5-8586-cb047cdecfda&quot;,&quot;relativeTransform&quot;:{&quot;translate&quot;:{&quot;x&quot;:3.5080641089880373,&quot;y&quot;:19.34578586553971},&quot;rotate&quot;:0,&quot;skewX&quot;:0,&quot;scale&quot;:{&quot;x&quot;:1,&quot;y&quot;:1}},&quot;opacity&quot;:1,&quot;path&quot;:{&quot;type&quot;:&quot;RECT&quot;,&quot;size&quot;:{&quot;x&quot;:267,&quot;y&quot;:354}},&quot;pathStyles&quot;:[{&quot;type&quot;:&quot;FILL&quot;,&quot;fillStyle&quot;:&quot;#fff&quot;}],&quot;isFrozen&quot;:true,&quot;isLocked&quot;:false,&quot;parent&quot;:{&quot;type&quot;:&quot;CROP&quot;,&quot;parentId&quot;:&quot;3991b6dc-613a-4ac7-8d51-bbfab3afb1cb&quot;,&quot;order&quot;:&quot;5&quot;}},&quot;ca961da2-65a5-4a76-b2d9-e0c302dd63bb&quot;:{&quot;type&quot;:&quot;FIGURE_OBJECT&quot;,&quot;id&quot;:&quot;ca961da2-65a5-4a76-b2d9-e0c302dd63bb&quot;,&quot;name&quot;:&quot;Tree (coniferous)&quot;,&quot;relativeTransform&quot;:{&quot;translate&quot;:{&quot;x&quot;:-233.91861398986612,&quot;y&quot;:-20.611691262834338},&quot;rotate&quot;:0,&quot;skewX&quot;:0,&quot;scale&quot;:{&quot;x&quot;:0.12121460585398922,&quot;y&quot;:0.12121460585398924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6bc8d195-49a0-428b-9f07-306be5b1ccc5&quot;,&quot;order&quot;:&quot;9&quot;}},&quot;8ab924c3-281f-431d-88d5-2ca7f0930928&quot;:{&quot;type&quot;:&quot;FIGURE_OBJECT&quot;,&quot;id&quot;:&quot;8ab924c3-281f-431d-88d5-2ca7f0930928&quot;,&quot;relativeTransform&quot;:{&quot;translate&quot;:{&quot;x&quot;:0,&quot;y&quot;:21.685560336895378},&quot;rotate&quot;:0,&quot;skewX&quot;:0,&quot;scale&quot;:{&quot;x&quot;:1,&quot;y&quot;:0.8778278290879102}},&quot;opacity&quot;:1,&quot;path&quot;:{&quot;type&quot;:&quot;RECT&quot;,&quot;size&quot;:{&quot;x&quot;:267,&quot;y&quot;:354}},&quot;pathStyles&quot;:[{&quot;type&quot;:&quot;FILL&quot;,&quot;fillStyle&quot;:&quot;#fff&quot;}],&quot;isFrozen&quot;:true,&quot;isLocked&quot;:false,&quot;parent&quot;:{&quot;type&quot;:&quot;CROP&quot;,&quot;parentId&quot;:&quot;ca961da2-65a5-4a76-b2d9-e0c302dd63bb&quot;,&quot;order&quot;:&quot;5&quot;}},&quot;11239ecf-7653-46a6-91bd-83b483f4de0c&quot;:{&quot;type&quot;:&quot;FIGURE_OBJECT&quot;,&quot;id&quot;:&quot;11239ecf-7653-46a6-91bd-83b483f4de0c&quot;,&quot;name&quot;:&quot;Tree (coniferous, withering)&quot;,&quot;relativeTransform&quot;:{&quot;translate&quot;:{&quot;x&quot;:-258.7182092819205,&quot;y&quot;:-31.90986351606035},&quot;rotate&quot;:6.283185307179586,&quot;skewX&quot;:0,&quot;scale&quot;:{&quot;x&quot;:-0.1451320894719107,&quot;y&quot;:0.1451320894719107}},&quot;opacity&quot;:1,&quot;image&quot;:{&quot;url&quot;:&quot;https://icons.biorender.com/biorender/5b315525b3adf00014fb17b9/20180625204948/image/tree-coniferous-withering.png&quot;,&quot;fallbackUrl&quot;:&quot;https://res.cloudinary.com/dlcjuc3ej/image/upload/v1529959788/xatm1yi6binjmb8mlxux.svg#/keystone/api/icons/5b315525b3adf00014fb17b9/20180625204948/image/tree-coniferous-withering.svg&quot;,&quot;size&quot;:{&quot;x&quot;:135,&quot;y&quot;:320},&quot;isPremium&quot;:false,&quot;isPacked&quot;:true},&quot;source&quot;:{&quot;id&quot;:&quot;5b315525b3adf00014fb17b9&quot;,&quot;type&quot;:&quot;ASSETS&quot;},&quot;pathStyles&quot;:[{&quot;type&quot;:&quot;FILL&quot;,&quot;fillStyle&quot;:&quot;rgb(0,0,0)&quot;}],&quot;isLocked&quot;:false,&quot;parent&quot;:{&quot;type&quot;:&quot;CHILD&quot;,&quot;parentId&quot;:&quot;6bc8d195-49a0-428b-9f07-306be5b1ccc5&quot;,&quot;order&quot;:&quot;1&quot;}},&quot;0deb2949-2cd0-4483-bb96-8fd3001eef95&quot;:{&quot;type&quot;:&quot;FIGURE_OBJECT&quot;,&quot;id&quot;:&quot;0deb2949-2cd0-4483-bb96-8fd3001eef95&quot;,&quot;name&quot;:&quot;Tree (coniferous)&quot;,&quot;relativeTransform&quot;:{&quot;translate&quot;:{&quot;x&quot;:-277.6234059187187,&quot;y&quot;:-25.710774162985736},&quot;rotate&quot;:6.283185307179586,&quot;skewX&quot;:0,&quot;scale&quot;:{&quot;x&quot;:-0.07122910635188057,&quot;y&quot;:0.07122910635188057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6bc8d195-49a0-428b-9f07-306be5b1ccc5&quot;,&quot;order&quot;:&quot;15&quot;}},&quot;7b653bef-d701-448e-a6a1-d502e8f73753&quot;:{&quot;type&quot;:&quot;FIGURE_OBJECT&quot;,&quot;id&quot;:&quot;7b653bef-d701-448e-a6a1-d502e8f73753&quot;,&quot;name&quot;:&quot;Tree (coniferous)&quot;,&quot;relativeTransform&quot;:{&quot;translate&quot;:{&quot;x&quot;:-258.60519962268427,&quot;y&quot;:-25.71085731625096},&quot;rotate&quot;:6.283185307179586,&quot;skewX&quot;:0,&quot;scale&quot;:{&quot;x&quot;:-0.07122910635188057,&quot;y&quot;:0.07122910635188057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6bc8d195-49a0-428b-9f07-306be5b1ccc5&quot;,&quot;order&quot;:&quot;2&quot;}},&quot;7497fb7b-fd2e-45c4-b723-102a5e53b35b&quot;:{&quot;type&quot;:&quot;FIGURE_OBJECT&quot;,&quot;id&quot;:&quot;7497fb7b-fd2e-45c4-b723-102a5e53b35b&quot;,&quot;name&quot;:&quot;Tree (coniferous)&quot;,&quot;relativeTransform&quot;:{&quot;translate&quot;:{&quot;x&quot;:-294.28931323285497,&quot;y&quot;:-25.71085731625095},&quot;rotate&quot;:6.283185307179586,&quot;skewX&quot;:0,&quot;scale&quot;:{&quot;x&quot;:-0.07122910635188057,&quot;y&quot;:0.07122910635188057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6bc8d195-49a0-428b-9f07-306be5b1ccc5&quot;,&quot;order&quot;:&quot;25&quot;}},&quot;f43333bb-908e-487e-be46-dedea4d4f26c&quot;:{&quot;type&quot;:&quot;FIGURE_OBJECT&quot;,&quot;id&quot;:&quot;f43333bb-908e-487e-be46-dedea4d4f26c&quot;,&quot;name&quot;:&quot;Tree (coniferous)&quot;,&quot;relativeTransform&quot;:{&quot;translate&quot;:{&quot;x&quot;:-247.74013800162896,&quot;y&quot;:-24.707187948117436},&quot;rotate&quot;:6.283185307179586,&quot;skewX&quot;:0,&quot;scale&quot;:{&quot;x&quot;:-0.07122910635188057,&quot;y&quot;:0.07122910635188057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6bc8d195-49a0-428b-9f07-306be5b1ccc5&quot;,&quot;order&quot;:&quot;3&quot;}},&quot;c79f06ab-acac-4903-a5fe-c1493629cc94&quot;:{&quot;type&quot;:&quot;FIGURE_OBJECT&quot;,&quot;id&quot;:&quot;c79f06ab-acac-4903-a5fe-c1493629cc94&quot;,&quot;name&quot;:&quot;Tree (coniferous)&quot;,&quot;relativeTransform&quot;:{&quot;translate&quot;:{&quot;x&quot;:-268.70174508823453,&quot;y&quot;:-21.296391511406405},&quot;rotate&quot;:6.283185307179586,&quot;skewX&quot;:0,&quot;scale&quot;:{&quot;x&quot;:-0.07122910635188057,&quot;y&quot;:0.07122910635188057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6bc8d195-49a0-428b-9f07-306be5b1ccc5&quot;,&quot;order&quot;:&quot;4&quot;}},&quot;94316715-f382-4b1c-9824-bea0230ca587&quot;:{&quot;type&quot;:&quot;FIGURE_OBJECT&quot;,&quot;id&quot;:&quot;94316715-f382-4b1c-9824-bea0230ca587&quot;,&quot;name&quot;:&quot;Tree (coniferous)&quot;,&quot;relativeTransform&quot;:{&quot;translate&quot;:{&quot;x&quot;:-287.71992594537556,&quot;y&quot;:-21.2963915114064},&quot;rotate&quot;:6.283185307179586,&quot;skewX&quot;:0,&quot;scale&quot;:{&quot;x&quot;:-0.07122910635188057,&quot;y&quot;:0.07122910635188057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6bc8d195-49a0-428b-9f07-306be5b1ccc5&quot;,&quot;order&quot;:&quot;5&quot;}},&quot;3f20aa14-8568-4a3d-a12a-325d87e0294a&quot;:{&quot;type&quot;:&quot;FIGURE_OBJECT&quot;,&quot;id&quot;:&quot;3f20aa14-8568-4a3d-a12a-325d87e0294a&quot;,&quot;name&quot;:&quot;Tree (coniferous)&quot;,&quot;relativeTransform&quot;:{&quot;translate&quot;:{&quot;x&quot;:-306.7381068025166,&quot;y&quot;:-21.296391511406398},&quot;rotate&quot;:6.283185307179586,&quot;skewX&quot;:0,&quot;scale&quot;:{&quot;x&quot;:-0.07122910635188057,&quot;y&quot;:0.07122910635188057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6bc8d195-49a0-428b-9f07-306be5b1ccc5&quot;,&quot;order&quot;:&quot;52&quot;}},&quot;44038ba1-a292-424b-9865-f2e1a2aa923f&quot;:{&quot;type&quot;:&quot;FIGURE_OBJECT&quot;,&quot;id&quot;:&quot;44038ba1-a292-424b-9865-f2e1a2aa923f&quot;,&quot;name&quot;:&quot;Generic tree&quot;,&quot;relativeTransform&quot;:{&quot;translate&quot;:{&quot;x&quot;:-268.3330898211836,&quot;y&quot;:-25.704820866082205},&quot;rotate&quot;:6.283185307179586,&quot;skewX&quot;:0,&quot;scale&quot;:{&quot;x&quot;:-0.08962397353347809,&quot;y&quot;:0.08962397353347809}},&quot;opacity&quot;:1,&quot;image&quot;:{&quot;url&quot;:&quot;https://icons.biorender.com/biorender/5e626813356b4100287b8dec/generic-tree.png&quot;,&quot;fallbackUrl&quot;:&quot;https://res.cloudinary.com/dlcjuc3ej/image/upload/v1583507472/a4u7anhno8ykf76lh0wy.svg#/keystone/api/icons/5e626813356b4100287b8dec/generic-tree.svg&quot;,&quot;size&quot;:{&quot;x&quot;:354,&quot;y&quot;:438},&quot;isPremium&quot;:false,&quot;isPacked&quot;:true},&quot;source&quot;:{&quot;id&quot;:&quot;5e610f85e0d87000286f7df6&quot;,&quot;type&quot;:&quot;ASSETS&quot;},&quot;pathStyles&quot;:[{&quot;type&quot;:&quot;FILL&quot;,&quot;fillStyle&quot;:&quot;rgb(0,0,0)&quot;}],&quot;isLocked&quot;:false,&quot;parent&quot;:{&quot;type&quot;:&quot;CHILD&quot;,&quot;parentId&quot;:&quot;6bc8d195-49a0-428b-9f07-306be5b1ccc5&quot;,&quot;order&quot;:&quot;55&quot;}},&quot;954059c0-26c8-4236-a7de-c464b4c21b22&quot;:{&quot;type&quot;:&quot;FIGURE_OBJECT&quot;,&quot;id&quot;:&quot;954059c0-26c8-4236-a7de-c464b4c21b22&quot;,&quot;name&quot;:&quot;Tree (deciduous)&quot;,&quot;relativeTransform&quot;:{&quot;translate&quot;:{&quot;x&quot;:-247.22889629873134,&quot;y&quot;:-24.639068789385533},&quot;rotate&quot;:0,&quot;skewX&quot;:0,&quot;scale&quot;:{&quot;x&quot;:0.09011515696399156,&quot;y&quot;:0.09011515696399156}},&quot;opacity&quot;:1,&quot;image&quot;:{&quot;url&quot;:&quot;https://icons.biorender.com/biorender/5b16f869dbacdb00146f357e/tree-deciduous.png&quot;,&quot;fallbackUrl&quot;:&quot;https://res.cloudinary.com/dlcjuc3ej/image/upload/v1528232038/cho5pbjul8lyqh73uubg.svg#/keystone/api/icons/5b16f869dbacdb00146f357e/tree-deciduous.svg&quot;,&quot;size&quot;:{&quot;x&quot;:288,&quot;y&quot;:354},&quot;isPremium&quot;:false,&quot;isPacked&quot;:true},&quot;source&quot;:{&quot;id&quot;:&quot;5a5cceb14c65870014a03135&quot;,&quot;type&quot;:&quot;ASSETS&quot;},&quot;pathStyles&quot;:[{&quot;type&quot;:&quot;FILL&quot;,&quot;fillStyle&quot;:&quot;rgb(0,0,0)&quot;}],&quot;isLocked&quot;:false,&quot;parent&quot;:{&quot;type&quot;:&quot;CHILD&quot;,&quot;parentId&quot;:&quot;6bc8d195-49a0-428b-9f07-306be5b1ccc5&quot;,&quot;order&quot;:&quot;6&quot;}},&quot;4f3a3939-72c9-4c9d-8ffa-49924335e403&quot;:{&quot;type&quot;:&quot;FIGURE_OBJECT&quot;,&quot;id&quot;:&quot;4f3a3939-72c9-4c9d-8ffa-49924335e403&quot;,&quot;name&quot;:&quot;Tree (deciduous)&quot;,&quot;relativeTransform&quot;:{&quot;translate&quot;:{&quot;x&quot;:-293.19979483547036,&quot;y&quot;:-28.58112797070934},&quot;rotate&quot;:0,&quot;skewX&quot;:0,&quot;scale&quot;:{&quot;x&quot;:0.09011515696399156,&quot;y&quot;:0.09011515696399156}},&quot;opacity&quot;:1,&quot;image&quot;:{&quot;url&quot;:&quot;https://icons.biorender.com/biorender/5b16f869dbacdb00146f357d/tree-deciduous.png&quot;,&quot;fallbackUrl&quot;:&quot;https://res.cloudinary.com/dlcjuc3ej/image/upload/v1528232038/i944sie1owxvc3asiapp.svg#/keystone/api/icons/5b16f869dbacdb00146f357d/tree-deciduous.svg&quot;,&quot;size&quot;:{&quot;x&quot;:288,&quot;y&quot;:354},&quot;isPremium&quot;:false,&quot;isPacked&quot;:true},&quot;source&quot;:{&quot;id&quot;:&quot;5a5cceb14c65870014a03135&quot;,&quot;type&quot;:&quot;ASSETS&quot;},&quot;pathStyles&quot;:[{&quot;type&quot;:&quot;FILL&quot;,&quot;fillStyle&quot;:&quot;rgb(0,0,0)&quot;}],&quot;isLocked&quot;:false,&quot;parent&quot;:{&quot;type&quot;:&quot;CHILD&quot;,&quot;parentId&quot;:&quot;6bc8d195-49a0-428b-9f07-306be5b1ccc5&quot;,&quot;order&quot;:&quot;65&quot;}},&quot;95f0170c-20b2-4759-b068-de21d8d49a72&quot;:{&quot;type&quot;:&quot;FIGURE_OBJECT&quot;,&quot;id&quot;:&quot;95f0170c-20b2-4759-b068-de21d8d49a72&quot;,&quot;name&quot;:&quot;Tree (coniferous)&quot;,&quot;relativeTransform&quot;:{&quot;translate&quot;:{&quot;x&quot;:-284.6141297418666,&quot;y&quot;:-19.80603209665203},&quot;rotate&quot;:6.283185307179586,&quot;skewX&quot;:1.4516792237481018e-31,&quot;scale&quot;:{&quot;x&quot;:-0.08921965454891148,&quot;y&quot;:0.08921965454891143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6bc8d195-49a0-428b-9f07-306be5b1ccc5&quot;,&quot;order&quot;:&quot;7&quot;}},&quot;ddedbbf5-8b08-427e-b304-488c6a17ec40&quot;:{&quot;type&quot;:&quot;FIGURE_OBJECT&quot;,&quot;id&quot;:&quot;ddedbbf5-8b08-427e-b304-488c6a17ec40&quot;,&quot;parent&quot;:{&quot;type&quot;:&quot;CROP&quot;,&quot;parentId&quot;:&quot;6bc8d195-49a0-428b-9f07-306be5b1ccc5&quot;,&quot;order&quot;:&quot;5&quot;},&quot;relativeTransform&quot;:{&quot;translate&quot;:{&quot;x&quot;:-235.4439783119642,&quot;y&quot;:-20.052965552767876},&quot;rotate&quot;:0,&quot;skewX&quot;:0,&quot;scale&quot;:{&quot;x&quot;:70.71979210026355,&quot;y&quot;:35.07803227879818}},&quot;path&quot;:{&quot;type&quot;:&quot;RECT&quot;,&quot;size&quot;:{&quot;x&quot;:2,&quot;y&quot;:2}},&quot;pathStyles&quot;:[{&quot;type&quot;:&quot;FILL&quot;,&quot;fillStyle&quot;:&quot;#fff&quot;}],&quot;isFrozen&quot;:true},&quot;99e39c58-bdfd-4e0c-ba7b-95c91848518f&quot;:{&quot;type&quot;:&quot;FIGURE_OBJECT&quot;,&quot;id&quot;:&quot;99e39c58-bdfd-4e0c-ba7b-95c91848518f&quot;,&quot;parent&quot;:{&quot;type&quot;:&quot;CHILD&quot;,&quot;parentId&quot;:&quot;91ba8101-ed41-4f9a-bf2d-0fbc9534b3fc&quot;,&quot;order&quot;:&quot;015&quot;},&quot;relativeTransform&quot;:{&quot;translate&quot;:{&quot;x&quot;:0,&quot;y&quot;:0},&quot;rotate&quot;:0}},&quot;0228612f-236b-4330-a748-8dc9416d99e1&quot;:{&quot;type&quot;:&quot;FIGURE_OBJECT&quot;,&quot;id&quot;:&quot;0228612f-236b-4330-a748-8dc9416d99e1&quot;,&quot;name&quot;:&quot;Tree (coniferous, withering)&quot;,&quot;relativeTransform&quot;:{&quot;translate&quot;:{&quot;x&quot;:109.01171739123274,&quot;y&quot;:46.709962358547074},&quot;rotate&quot;:6.283185307179586,&quot;skewX&quot;:0,&quot;scale&quot;:{&quot;x&quot;:-0.1095342265776841,&quot;y&quot;:0.1095342265776841}},&quot;opacity&quot;:1,&quot;image&quot;:{&quot;url&quot;:&quot;https://icons.biorender.com/biorender/5b315525b3adf00014fb17b9/20180625204948/image/tree-coniferous-withering.png&quot;,&quot;fallbackUrl&quot;:&quot;https://res.cloudinary.com/dlcjuc3ej/image/upload/v1529959788/xatm1yi6binjmb8mlxux.svg#/keystone/api/icons/5b315525b3adf00014fb17b9/20180625204948/image/tree-coniferous-withering.svg&quot;,&quot;size&quot;:{&quot;x&quot;:135,&quot;y&quot;:320},&quot;isPremium&quot;:false,&quot;isPacked&quot;:true},&quot;source&quot;:{&quot;id&quot;:&quot;5b315525b3adf00014fb17b9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02&quot;}},&quot;fe371611-4be6-4dea-bb66-64c4b1139506&quot;:{&quot;type&quot;:&quot;FIGURE_OBJECT&quot;,&quot;id&quot;:&quot;fe371611-4be6-4dea-bb66-64c4b1139506&quot;,&quot;name&quot;:&quot;Tree (coniferous)&quot;,&quot;relativeTransform&quot;:{&quot;translate&quot;:{&quot;x&quot;:96.11859452629425,&quot;y&quot;:45.8884454529793},&quot;rotate&quot;:6.283185307179586,&quot;skewX&quot;:0,&quot;scale&quot;:{&quot;x&quot;:-0.053758097898692944,&quot;y&quot;:0.053758097898692944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03&quot;}},&quot;86b21a23-7a1a-46c3-b476-007445865c7f&quot;:{&quot;type&quot;:&quot;FIGURE_OBJECT&quot;,&quot;id&quot;:&quot;86b21a23-7a1a-46c3-b476-007445865c7f&quot;,&quot;name&quot;:&quot;Tree (coniferous)&quot;,&quot;relativeTransform&quot;:{&quot;translate&quot;:{&quot;x&quot;:110.47203300506807,&quot;y&quot;:45.88838269546904},&quot;rotate&quot;:6.283185307179586,&quot;skewX&quot;:0,&quot;scale&quot;:{&quot;x&quot;:-0.053758097898692944,&quot;y&quot;:0.053758097898692944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04&quot;}},&quot;8fe2d3ab-4885-4bd9-ad8a-9114e21f839d&quot;:{&quot;type&quot;:&quot;FIGURE_OBJECT&quot;,&quot;id&quot;:&quot;8fe2d3ab-4885-4bd9-ad8a-9114e21f839d&quot;,&quot;name&quot;:&quot;Tree (coniferous)&quot;,&quot;relativeTransform&quot;:{&quot;translate&quot;:{&quot;x&quot;:83.54048533961024,&quot;y&quot;:45.88838269546905},&quot;rotate&quot;:6.283185307179586,&quot;skewX&quot;:0,&quot;scale&quot;:{&quot;x&quot;:-0.053758097898692944,&quot;y&quot;:0.053758097898692944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05&quot;}},&quot;6b002253-3b9f-41e6-9f1c-b80a3a5602df&quot;:{&quot;type&quot;:&quot;FIGURE_OBJECT&quot;,&quot;id&quot;:&quot;6b002253-3b9f-41e6-9f1c-b80a3a5602df&quot;,&quot;name&quot;:&quot;Tree (coniferous)&quot;,&quot;relativeTransform&quot;:{&quot;translate&quot;:{&quot;x&quot;:118.67212249397123,&quot;y&quot;:46.64587298158178},&quot;rotate&quot;:6.283185307179586,&quot;skewX&quot;:0,&quot;scale&quot;:{&quot;x&quot;:-0.053758097898692944,&quot;y&quot;:0.053758097898692944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06&quot;}},&quot;b7e6932a-17b6-43b3-9fe9-22edf7fddd99&quot;:{&quot;type&quot;:&quot;FIGURE_OBJECT&quot;,&quot;id&quot;:&quot;b7e6932a-17b6-43b3-9fe9-22edf7fddd99&quot;,&quot;name&quot;:&quot;Tree (coniferous)&quot;,&quot;relativeTransform&quot;:{&quot;translate&quot;:{&quot;x&quot;:102.85195874926738,&quot;y&quot;:49.2200724647455},&quot;rotate&quot;:6.283185307179586,&quot;skewX&quot;:0,&quot;scale&quot;:{&quot;x&quot;:-0.053758097898692944,&quot;y&quot;:0.053758097898692944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07&quot;}},&quot;91f2a2ea-3017-4ab2-a27f-3199f716b12c&quot;:{&quot;type&quot;:&quot;FIGURE_OBJECT&quot;,&quot;id&quot;:&quot;91f2a2ea-3017-4ab2-a27f-3199f716b12c&quot;,&quot;name&quot;:&quot;Tree (coniferous)&quot;,&quot;relativeTransform&quot;:{&quot;translate&quot;:{&quot;x&quot;:88.49853946975898,&quot;y&quot;:49.2200724647455},&quot;rotate&quot;:6.283185307179586,&quot;skewX&quot;:0,&quot;scale&quot;:{&quot;x&quot;:-0.053758097898692944,&quot;y&quot;:0.053758097898692944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08&quot;}},&quot;fe9da1c2-5b03-4a3b-a412-e064df3bb012&quot;:{&quot;type&quot;:&quot;FIGURE_OBJECT&quot;,&quot;id&quot;:&quot;fe9da1c2-5b03-4a3b-a412-e064df3bb012&quot;,&quot;name&quot;:&quot;Tree (coniferous)&quot;,&quot;relativeTransform&quot;:{&quot;translate&quot;:{&quot;x&quot;:74.1451201902506,&quot;y&quot;:49.22007246474551},&quot;rotate&quot;:6.283185307179586,&quot;skewX&quot;:0,&quot;scale&quot;:{&quot;x&quot;:-0.053758097898692944,&quot;y&quot;:0.053758097898692944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09&quot;}},&quot;67cc7ab7-23f3-43b4-a2ed-eaaad39cc522&quot;:{&quot;type&quot;:&quot;FIGURE_OBJECT&quot;,&quot;id&quot;:&quot;67cc7ab7-23f3-43b4-a2ed-eaaad39cc522&quot;,&quot;name&quot;:&quot;Generic tree&quot;,&quot;relativeTransform&quot;:{&quot;translate&quot;:{&quot;x&quot;:103.13019059790363,&quot;y&quot;:45.892938530797565},&quot;rotate&quot;:6.283185307179586,&quot;skewX&quot;:0,&quot;scale&quot;:{&quot;x&quot;:-0.06764108929685288,&quot;y&quot;:0.06764108929685288}},&quot;opacity&quot;:1,&quot;image&quot;:{&quot;url&quot;:&quot;https://icons.biorender.com/biorender/5e626813356b4100287b8dec/generic-tree.png&quot;,&quot;fallbackUrl&quot;:&quot;https://res.cloudinary.com/dlcjuc3ej/image/upload/v1583507472/a4u7anhno8ykf76lh0wy.svg#/keystone/api/icons/5e626813356b4100287b8dec/generic-tree.svg&quot;,&quot;size&quot;:{&quot;x&quot;:354,&quot;y&quot;:438},&quot;isPremium&quot;:false,&quot;isPacked&quot;:true},&quot;source&quot;:{&quot;id&quot;:&quot;5e610f85e0d87000286f7df6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1&quot;}},&quot;44cdb097-f484-4215-a638-345fe5ef2ad7&quot;:{&quot;type&quot;:&quot;FIGURE_OBJECT&quot;,&quot;id&quot;:&quot;44cdb097-f484-4215-a638-345fe5ef2ad7&quot;,&quot;name&quot;:&quot;Generic tree&quot;,&quot;relativeTransform&quot;:{&quot;translate&quot;:{&quot;x&quot;:69.79490713781279,&quot;y&quot;:43.722110938013174},&quot;rotate&quot;:0,&quot;skewX&quot;:0,&quot;scale&quot;:{&quot;x&quot;:0.07246665717523257,&quot;y&quot;:0.07246665717523257}},&quot;opacity&quot;:1,&quot;image&quot;:{&quot;url&quot;:&quot;https://icons.biorender.com/biorender/5e626813356b4100287b8dec/generic-tree.png&quot;,&quot;fallbackUrl&quot;:&quot;https://res.cloudinary.com/dlcjuc3ej/image/upload/v1583507472/a4u7anhno8ykf76lh0wy.svg#/keystone/api/icons/5e626813356b4100287b8dec/generic-tree.svg&quot;,&quot;size&quot;:{&quot;x&quot;:354,&quot;y&quot;:438},&quot;isPremium&quot;:false,&quot;isPacked&quot;:true},&quot;source&quot;:{&quot;id&quot;:&quot;5e610f85e0d87000286f7df6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15&quot;}},&quot;0d436bd4-8f20-4bed-a3fd-54907f881902&quot;:{&quot;type&quot;:&quot;FIGURE_OBJECT&quot;,&quot;id&quot;:&quot;0d436bd4-8f20-4bed-a3fd-54907f881902&quot;,&quot;name&quot;:&quot;Tree (deciduous)&quot;,&quot;relativeTransform&quot;:{&quot;translate&quot;:{&quot;x&quot;:119.05796731109534,&quot;y&quot;:46.69728393689822},&quot;rotate&quot;:0,&quot;skewX&quot;:0,&quot;scale&quot;:{&quot;x&quot;:0.06801179571584558,&quot;y&quot;:0.06801179571584558}},&quot;opacity&quot;:1,&quot;image&quot;:{&quot;url&quot;:&quot;https://icons.biorender.com/biorender/5b16f869dbacdb00146f357e/tree-deciduous.png&quot;,&quot;fallbackUrl&quot;:&quot;https://res.cloudinary.com/dlcjuc3ej/image/upload/v1528232038/cho5pbjul8lyqh73uubg.svg#/keystone/api/icons/5b16f869dbacdb00146f357e/tree-deciduous.svg&quot;,&quot;size&quot;:{&quot;x&quot;:288,&quot;y&quot;:354},&quot;isPremium&quot;:false,&quot;isPacked&quot;:true},&quot;source&quot;:{&quot;id&quot;:&quot;5a5cceb14c65870014a03135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2&quot;}},&quot;35999362-64ed-4cd8-8541-cb650bd1545d&quot;:{&quot;type&quot;:&quot;FIGURE_OBJECT&quot;,&quot;id&quot;:&quot;35999362-64ed-4cd8-8541-cb650bd1545d&quot;,&quot;name&quot;:&quot;Tree (deciduous)&quot;,&quot;relativeTransform&quot;:{&quot;translate&quot;:{&quot;x&quot;:60.15545000427969,&quot;y&quot;:48.411231695394605},&quot;rotate&quot;:6.283185307179586,&quot;skewX&quot;:0,&quot;scale&quot;:{&quot;x&quot;:-0.06801179571584558,&quot;y&quot;:0.06801179571584558}},&quot;opacity&quot;:1,&quot;image&quot;:{&quot;url&quot;:&quot;https://icons.biorender.com/biorender/5b16f869dbacdb00146f357e/tree-deciduous.png&quot;,&quot;fallbackUrl&quot;:&quot;https://res.cloudinary.com/dlcjuc3ej/image/upload/v1528232038/cho5pbjul8lyqh73uubg.svg#/keystone/api/icons/5b16f869dbacdb00146f357e/tree-deciduous.svg&quot;,&quot;size&quot;:{&quot;x&quot;:288,&quot;y&quot;:354},&quot;isPremium&quot;:false,&quot;isPacked&quot;:true},&quot;source&quot;:{&quot;id&quot;:&quot;5a5cceb14c65870014a03135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22&quot;}},&quot;75937bc5-60a3-41ab-bfb4-babf5c77cc77&quot;:{&quot;type&quot;:&quot;FIGURE_OBJECT&quot;,&quot;id&quot;:&quot;75937bc5-60a3-41ab-bfb4-babf5c77cc77&quot;,&quot;name&quot;:&quot;Tree (deciduous)&quot;,&quot;relativeTransform&quot;:{&quot;translate&quot;:{&quot;x&quot;:84.36276768553324,&quot;y&quot;:43.72212933724416},&quot;rotate&quot;:0,&quot;skewX&quot;:0,&quot;scale&quot;:{&quot;x&quot;:0.06801179571584558,&quot;y&quot;:0.06801179571584558}},&quot;opacity&quot;:1,&quot;image&quot;:{&quot;url&quot;:&quot;https://icons.biorender.com/biorender/5b16f869dbacdb00146f357e/tree-deciduous.png&quot;,&quot;fallbackUrl&quot;:&quot;https://res.cloudinary.com/dlcjuc3ej/image/upload/v1528232038/cho5pbjul8lyqh73uubg.svg#/keystone/api/icons/5b16f869dbacdb00146f357e/tree-deciduous.svg&quot;,&quot;size&quot;:{&quot;x&quot;:288,&quot;y&quot;:354},&quot;isPremium&quot;:false,&quot;isPacked&quot;:true},&quot;source&quot;:{&quot;id&quot;:&quot;5a5cceb14c65870014a03135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25&quot;}},&quot;2f2ffc3e-dca0-4ecb-84f3-dad1a98ee0d3&quot;:{&quot;type&quot;:&quot;FIGURE_OBJECT&quot;,&quot;id&quot;:&quot;2f2ffc3e-dca0-4ecb-84f3-dad1a98ee0d3&quot;,&quot;name&quot;:&quot;Tree (coniferous)&quot;,&quot;relativeTransform&quot;:{&quot;translate&quot;:{&quot;x&quot;:90.8425488910876,&quot;y&quot;:50.344877918948534},&quot;rotate&quot;:6.283185307179586,&quot;skewX&quot;:8.495258730669699e-32,&quot;scale&quot;:{&quot;x&quot;:-0.06733594129391064,&quot;y&quot;:0.06733594129391059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3&quot;}},&quot;3370c89e-6af3-496b-9c4c-8ca2cf1b72a6&quot;:{&quot;type&quot;:&quot;FIGURE_OBJECT&quot;,&quot;id&quot;:&quot;3370c89e-6af3-496b-9c4c-8ca2cf1b72a6&quot;,&quot;name&quot;:&quot;Tree (coniferous)&quot;,&quot;relativeTransform&quot;:{&quot;translate&quot;:{&quot;x&quot;:64.5109786878218,&quot;y&quot;:51.77607383322839},&quot;rotate&quot;:6.283185307179586,&quot;skewX&quot;:-5.486252301626351e-32,&quot;scale&quot;:{&quot;x&quot;:-0.059249181451583,&quot;y&quot;:0.059249181451582936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4&quot;}},&quot;f372df7f-3437-4a7e-9995-5e9b96523ef1&quot;:{&quot;type&quot;:&quot;FIGURE_OBJECT&quot;,&quot;id&quot;:&quot;f372df7f-3437-4a7e-9995-5e9b96523ef1&quot;,&quot;name&quot;:&quot;Tree (coniferous, withering)&quot;,&quot;relativeTransform&quot;:{&quot;translate&quot;:{&quot;x&quot;:0.827924844325141,&quot;y&quot;:45.63379345593619},&quot;rotate&quot;:0,&quot;skewX&quot;:0,&quot;scale&quot;:{&quot;x&quot;:0.1095342265776841,&quot;y&quot;:0.1095342265776841}},&quot;opacity&quot;:1,&quot;image&quot;:{&quot;url&quot;:&quot;https://icons.biorender.com/biorender/5b315525b3adf00014fb17b9/20180625204948/image/tree-coniferous-withering.png&quot;,&quot;fallbackUrl&quot;:&quot;https://res.cloudinary.com/dlcjuc3ej/image/upload/v1529959788/xatm1yi6binjmb8mlxux.svg#/keystone/api/icons/5b315525b3adf00014fb17b9/20180625204948/image/tree-coniferous-withering.svg&quot;,&quot;size&quot;:{&quot;x&quot;:135,&quot;y&quot;:320},&quot;isPremium&quot;:false,&quot;isPacked&quot;:true},&quot;source&quot;:{&quot;id&quot;:&quot;5b315525b3adf00014fb17b9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5&quot;}},&quot;a294a934-3402-44e2-9eea-0700c9bdccf9&quot;:{&quot;type&quot;:&quot;FIGURE_OBJECT&quot;,&quot;id&quot;:&quot;a294a934-3402-44e2-9eea-0700c9bdccf9&quot;,&quot;name&quot;:&quot;Tree (coniferous)&quot;,&quot;relativeTransform&quot;:{&quot;translate&quot;:{&quot;x&quot;:15.096072567172545,&quot;y&quot;:44.124764121413996},&quot;rotate&quot;:0,&quot;skewX&quot;:0,&quot;scale&quot;:{&quot;x&quot;:0.053758097898692944,&quot;y&quot;:0.053758097898692944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505&quot;}},&quot;381232aa-a1f7-4f00-8bc9-0f8b0c017005&quot;:{&quot;type&quot;:&quot;FIGURE_OBJECT&quot;,&quot;id&quot;:&quot;381232aa-a1f7-4f00-8bc9-0f8b0c017005&quot;,&quot;name&quot;:&quot;Tree (coniferous)&quot;,&quot;relativeTransform&quot;:{&quot;translate&quot;:{&quot;x&quot;:0.7426340883987091,&quot;y&quot;:44.12470136390374},&quot;rotate&quot;:0,&quot;skewX&quot;:0,&quot;scale&quot;:{&quot;x&quot;:0.053758097898692944,&quot;y&quot;:0.053758097898692944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51&quot;}},&quot;efda0b0d-fbd9-4c14-a091-0f17fada931a&quot;:{&quot;type&quot;:&quot;FIGURE_OBJECT&quot;,&quot;id&quot;:&quot;efda0b0d-fbd9-4c14-a091-0f17fada931a&quot;,&quot;name&quot;:&quot;Tree (coniferous)&quot;,&quot;relativeTransform&quot;:{&quot;translate&quot;:{&quot;x&quot;:27.674181753856544,&quot;y&quot;:44.12470136390374},&quot;rotate&quot;:0,&quot;skewX&quot;:0,&quot;scale&quot;:{&quot;x&quot;:0.053758097898692944,&quot;y&quot;:0.053758097898692944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515&quot;}},&quot;98616e66-3898-4054-9f93-91e271dff325&quot;:{&quot;type&quot;:&quot;FIGURE_OBJECT&quot;,&quot;id&quot;:&quot;98616e66-3898-4054-9f93-91e271dff325&quot;,&quot;name&quot;:&quot;Tree (coniferous)&quot;,&quot;relativeTransform&quot;:{&quot;translate&quot;:{&quot;x&quot;:-7.457455400504453,&quot;y&quot;:44.88219165001649},&quot;rotate&quot;:0,&quot;skewX&quot;:0,&quot;scale&quot;:{&quot;x&quot;:0.053758097898692944,&quot;y&quot;:0.053758097898692944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52&quot;}},&quot;f20970f1-f164-4c8a-83e1-348216d362d5&quot;:{&quot;type&quot;:&quot;FIGURE_OBJECT&quot;,&quot;id&quot;:&quot;f20970f1-f164-4c8a-83e1-348216d362d5&quot;,&quot;name&quot;:&quot;Tree (coniferous)&quot;,&quot;relativeTransform&quot;:{&quot;translate&quot;:{&quot;x&quot;:8.362708344199397,&quot;y&quot;:47.456391133180205},&quot;rotate&quot;:0,&quot;skewX&quot;:0,&quot;scale&quot;:{&quot;x&quot;:0.053758097898692944,&quot;y&quot;:0.053758097898692944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525&quot;}},&quot;c680e787-854b-402e-94b0-4f4e77c80389&quot;:{&quot;type&quot;:&quot;FIGURE_OBJECT&quot;,&quot;id&quot;:&quot;c680e787-854b-402e-94b0-4f4e77c80389&quot;,&quot;name&quot;:&quot;Tree (coniferous)&quot;,&quot;relativeTransform&quot;:{&quot;translate&quot;:{&quot;x&quot;:22.71612762370779,&quot;y&quot;:47.456391133180205},&quot;rotate&quot;:0,&quot;skewX&quot;:0,&quot;scale&quot;:{&quot;x&quot;:0.053758097898692944,&quot;y&quot;:0.053758097898692944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53&quot;}},&quot;d0807a13-0754-4863-812b-ef6b3917ca09&quot;:{&quot;type&quot;:&quot;FIGURE_OBJECT&quot;,&quot;id&quot;:&quot;d0807a13-0754-4863-812b-ef6b3917ca09&quot;,&quot;name&quot;:&quot;Tree (coniferous)&quot;,&quot;relativeTransform&quot;:{&quot;translate&quot;:{&quot;x&quot;:37.06954690321619,&quot;y&quot;:47.456391133180205},&quot;rotate&quot;:0,&quot;skewX&quot;:0,&quot;scale&quot;:{&quot;x&quot;:0.053758097898692944,&quot;y&quot;:0.053758097898692944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54&quot;}},&quot;5ee5fb18-47ee-4f61-b9e0-0f37474cae68&quot;:{&quot;type&quot;:&quot;FIGURE_OBJECT&quot;,&quot;id&quot;:&quot;5ee5fb18-47ee-4f61-b9e0-0f37474cae68&quot;,&quot;name&quot;:&quot;Generic tree&quot;,&quot;relativeTransform&quot;:{&quot;translate&quot;:{&quot;x&quot;:8.084476495563132,&quot;y&quot;:44.12925719923223},&quot;rotate&quot;:0,&quot;skewX&quot;:0,&quot;scale&quot;:{&quot;x&quot;:0.06764108929685288,&quot;y&quot;:0.06764108929685288}},&quot;opacity&quot;:1,&quot;image&quot;:{&quot;url&quot;:&quot;https://icons.biorender.com/biorender/5e626813356b4100287b8dec/generic-tree.png&quot;,&quot;fallbackUrl&quot;:&quot;https://res.cloudinary.com/dlcjuc3ej/image/upload/v1583507472/a4u7anhno8ykf76lh0wy.svg#/keystone/api/icons/5e626813356b4100287b8dec/generic-tree.svg&quot;,&quot;size&quot;:{&quot;x&quot;:354,&quot;y&quot;:438},&quot;isPremium&quot;:false,&quot;isPacked&quot;:true},&quot;source&quot;:{&quot;id&quot;:&quot;5e610f85e0d87000286f7df6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55&quot;}},&quot;cfd235e2-4bee-4cbd-8df0-eea7cd693340&quot;:{&quot;type&quot;:&quot;FIGURE_OBJECT&quot;,&quot;id&quot;:&quot;cfd235e2-4bee-4cbd-8df0-eea7cd693340&quot;,&quot;name&quot;:&quot;Generic tree&quot;,&quot;relativeTransform&quot;:{&quot;translate&quot;:{&quot;x&quot;:41.41975995565399,&quot;y&quot;:41.95842960644784},&quot;rotate&quot;:6.283185307179586,&quot;skewX&quot;:0,&quot;scale&quot;:{&quot;x&quot;:-0.07246665717523257,&quot;y&quot;:0.07246665717523257}},&quot;opacity&quot;:1,&quot;image&quot;:{&quot;url&quot;:&quot;https://icons.biorender.com/biorender/5e626813356b4100287b8dec/generic-tree.png&quot;,&quot;fallbackUrl&quot;:&quot;https://res.cloudinary.com/dlcjuc3ej/image/upload/v1583507472/a4u7anhno8ykf76lh0wy.svg#/keystone/api/icons/5e626813356b4100287b8dec/generic-tree.svg&quot;,&quot;size&quot;:{&quot;x&quot;:354,&quot;y&quot;:438},&quot;isPremium&quot;:false,&quot;isPacked&quot;:true},&quot;source&quot;:{&quot;id&quot;:&quot;5e610f85e0d87000286f7df6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6&quot;}},&quot;877a2d7a-b4f3-4925-a762-128662214398&quot;:{&quot;type&quot;:&quot;FIGURE_OBJECT&quot;,&quot;id&quot;:&quot;877a2d7a-b4f3-4925-a762-128662214398&quot;,&quot;name&quot;:&quot;Tree (deciduous)&quot;,&quot;relativeTransform&quot;:{&quot;translate&quot;:{&quot;x&quot;:-7.843300217628647,&quot;y&quot;:44.933602605332915},&quot;rotate&quot;:6.283185307179586,&quot;skewX&quot;:0,&quot;scale&quot;:{&quot;x&quot;:-0.06801179571584558,&quot;y&quot;:0.06801179571584558}},&quot;opacity&quot;:1,&quot;image&quot;:{&quot;url&quot;:&quot;https://icons.biorender.com/biorender/5b16f869dbacdb00146f357e/tree-deciduous.png&quot;,&quot;fallbackUrl&quot;:&quot;https://res.cloudinary.com/dlcjuc3ej/image/upload/v1528232038/cho5pbjul8lyqh73uubg.svg#/keystone/api/icons/5b16f869dbacdb00146f357e/tree-deciduous.svg&quot;,&quot;size&quot;:{&quot;x&quot;:288,&quot;y&quot;:354},&quot;isPremium&quot;:false,&quot;isPacked&quot;:true},&quot;source&quot;:{&quot;id&quot;:&quot;5a5cceb14c65870014a03135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65&quot;}},&quot;facdf173-337b-451c-9c55-86e0622f582f&quot;:{&quot;type&quot;:&quot;FIGURE_OBJECT&quot;,&quot;id&quot;:&quot;facdf173-337b-451c-9c55-86e0622f582f&quot;,&quot;name&quot;:&quot;Tree (deciduous)&quot;,&quot;relativeTransform&quot;:{&quot;translate&quot;:{&quot;x&quot;:51.05921708918709,&quot;y&quot;:46.64755036382932},&quot;rotate&quot;:0,&quot;skewX&quot;:0,&quot;scale&quot;:{&quot;x&quot;:0.06801179571584558,&quot;y&quot;:0.06801179571584558}},&quot;opacity&quot;:1,&quot;image&quot;:{&quot;url&quot;:&quot;https://icons.biorender.com/biorender/5b16f869dbacdb00146f357e/tree-deciduous.png&quot;,&quot;fallbackUrl&quot;:&quot;https://res.cloudinary.com/dlcjuc3ej/image/upload/v1528232038/cho5pbjul8lyqh73uubg.svg#/keystone/api/icons/5b16f869dbacdb00146f357e/tree-deciduous.svg&quot;,&quot;size&quot;:{&quot;x&quot;:288,&quot;y&quot;:354},&quot;isPremium&quot;:false,&quot;isPacked&quot;:true},&quot;source&quot;:{&quot;id&quot;:&quot;5a5cceb14c65870014a03135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7&quot;}},&quot;c6719ee6-4881-4070-b355-a5f1ecce12af&quot;:{&quot;type&quot;:&quot;FIGURE_OBJECT&quot;,&quot;id&quot;:&quot;c6719ee6-4881-4070-b355-a5f1ecce12af&quot;,&quot;name&quot;:&quot;Tree (deciduous)&quot;,&quot;relativeTransform&quot;:{&quot;translate&quot;:{&quot;x&quot;:26.851899407933534,&quot;y&quot;:41.958448005678854},&quot;rotate&quot;:6.283185307179586,&quot;skewX&quot;:0,&quot;scale&quot;:{&quot;x&quot;:-0.06801179571584558,&quot;y&quot;:0.06801179571584558}},&quot;opacity&quot;:1,&quot;image&quot;:{&quot;url&quot;:&quot;https://icons.biorender.com/biorender/5b16f869dbacdb00146f357e/tree-deciduous.png&quot;,&quot;fallbackUrl&quot;:&quot;https://res.cloudinary.com/dlcjuc3ej/image/upload/v1528232038/cho5pbjul8lyqh73uubg.svg#/keystone/api/icons/5b16f869dbacdb00146f357e/tree-deciduous.svg&quot;,&quot;size&quot;:{&quot;x&quot;:288,&quot;y&quot;:354},&quot;isPremium&quot;:false,&quot;isPacked&quot;:true},&quot;source&quot;:{&quot;id&quot;:&quot;5a5cceb14c65870014a03135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75&quot;}},&quot;d3d48638-92ec-417f-b5cd-c2d4c4494c86&quot;:{&quot;type&quot;:&quot;FIGURE_OBJECT&quot;,&quot;id&quot;:&quot;d3d48638-92ec-417f-b5cd-c2d4c4494c86&quot;,&quot;name&quot;:&quot;Tree (coniferous)&quot;,&quot;relativeTransform&quot;:{&quot;translate&quot;:{&quot;x&quot;:20.3721182023791,&quot;y&quot;:48.58119658738319},&quot;rotate&quot;:0,&quot;skewX&quot;:0,&quot;scale&quot;:{&quot;x&quot;:0.06733594129391064,&quot;y&quot;:0.06733594129391059}},&quot;opacity&quot;:1,&quot;image&quot;:{&quot;url&quot;:&quot;https://res.cloudinary.com/dlcjuc3ej/image/upload/v1526589979/xzvpbfa90ytkr3vlsdhf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8&quot;}},&quot;1f9bce95-af36-4d4b-9e81-d9005203a139&quot;:{&quot;type&quot;:&quot;FIGURE_OBJECT&quot;,&quot;id&quot;:&quot;1f9bce95-af36-4d4b-9e81-d9005203a139&quot;,&quot;name&quot;:&quot;Tree (coniferous)&quot;,&quot;relativeTransform&quot;:{&quot;translate&quot;:{&quot;x&quot;:46.70368840564498,&quot;y&quot;:50.012392501663115},&quot;rotate&quot;:0,&quot;skewX&quot;:0,&quot;scale&quot;:{&quot;x&quot;:0.059249181451583,&quot;y&quot;:0.059249181451582936}},&quot;opacity&quot;:1,&quot;image&quot;:{&quot;url&quot;:&quot;https://res.cloudinary.com/dlcjuc3ej/image/upload/v1526589979/gwgn3po3kryq6wbdyuot.svg&quot;,&quot;size&quot;:{&quot;x&quot;:267,&quot;y&quot;:354},&quot;isPremium&quot;:false},&quot;source&quot;:{&quot;id&quot;:&quot;5afde9c5778f080014346a8f&quot;,&quot;type&quot;:&quot;ASSETS&quot;},&quot;pathStyles&quot;:[{&quot;type&quot;:&quot;FILL&quot;,&quot;fillStyle&quot;:&quot;rgb(0,0,0)&quot;}],&quot;isLocked&quot;:false,&quot;parent&quot;:{&quot;type&quot;:&quot;CHILD&quot;,&quot;parentId&quot;:&quot;99e39c58-bdfd-4e0c-ba7b-95c91848518f&quot;,&quot;order&quot;:&quot;9&quot;}},&quot;82422592-c56d-4b10-ab3c-e4fe35ea7e2f&quot;:{&quot;type&quot;:&quot;FIGURE_OBJECT&quot;,&quot;id&quot;:&quot;82422592-c56d-4b10-ab3c-e4fe35ea7e2f&quot;,&quot;relativeTransform&quot;:{&quot;translate&quot;:{&quot;x&quot;:0,&quot;y&quot;:129.5459334636075},&quot;rotate&quot;:0},&quot;opacity&quot;:1,&quot;path&quot;:{&quot;type&quot;:&quot;POLY_LINE&quot;,&quot;points&quot;:[{&quot;x&quot;:-306.8017754559699,&quot;y&quot;:82.77894187480912},{&quot;x&quot;:-306.1639339269554,&quot;y&quot;:-81.58501482853785},{&quot;x&quot;:-306.1639339269554,&quot;y&quot;:-84.76882028526128},{&quot;x&quot;:8.929781406202865,&quot;y&quot;:-80.54913243143753},{&quot;x&quot;:253.2230870187527,&quot;y&quot;:-69.48525231523914},{&quot;x&quot;:306.8017754559699,&quot;y&quot;:-68.13964527407988},{&quot;x&quot;:306.8017754559699,&quot;y&quot;:-66.04647876560993},{&quot;x&quot;:306.8017754559699,&quot;y&quot;:83.01687901614369},{&quot;x&quot;:306.8017754559699,&quot;y&quot;:84.76882028526128},{&quot;x&quot;:0.3189207645072452,&quot;y&quot;:84.76882028526128},{&quot;x&quot;:-306.1639339269554,&quot;y&quot;:84.76882028526128}],&quot;closed&quot;:true,&quot;cornerRounding&quot;:{&quot;type&quot;:&quot;ARC_LENGTH&quot;,&quot;global&quot;:61.822652833014324}},&quot;pathStyles&quot;:[{&quot;type&quot;:&quot;FILL&quot;,&quot;fillStyle&quot;:&quot;rgba(133, 170, 134, 1)&quot;},{&quot;type&quot;:&quot;STROKE&quot;,&quot;strokeStyle&quot;:&quot;#95AAD3&quot;,&quot;lineWidth&quot;:0,&quot;lineJoin&quot;:&quot;round&quot;}],&quot;isLocked&quot;:false,&quot;parent&quot;:{&quot;type&quot;:&quot;CHILD&quot;,&quot;parentId&quot;:&quot;91ba8101-ed41-4f9a-bf2d-0fbc9534b3fc&quot;,&quot;order&quot;:&quot;95&quot;},&quot;connectorInfo&quot;:{&quot;connectedObjects&quot;:[],&quot;type&quot;:&quot;ELBOW&quot;,&quot;offset&quot;:{&quot;x&quot;:0,&quot;y&quot;:0},&quot;bending&quot;:-0.1,&quot;firstElementIsHead&quot;:true,&quot;customized&quot;:true}},&quot;66dbdc91-8fa1-4072-9d02-16d4230fcd60&quot;:{&quot;type&quot;:&quot;FIGURE_OBJECT&quot;,&quot;id&quot;:&quot;66dbdc91-8fa1-4072-9d02-16d4230fcd60&quot;,&quot;relativeTransform&quot;:{&quot;translate&quot;:{&quot;x&quot;:-288.0671075088696,&quot;y&quot;:180.37537105263584},&quot;rotate&quot;:-0.24624860822410113},&quot;opacity&quot;:1,&quot;source&quot;:{&quot;type&quot;:&quot;ASSETS&quot;},&quot;pathStyles&quot;:[{&quot;type&quot;:&quot;FILL&quot;,&quot;fillStyle&quot;:&quot;rgb(0,0,0)&quot;}],&quot;isLocked&quot;:false,&quot;parent&quot;:{&quot;type&quot;:&quot;CHILD&quot;,&quot;parentId&quot;:&quot;91ba8101-ed41-4f9a-bf2d-0fbc9534b3fc&quot;,&quot;order&quot;:&quot;98&quot;}},&quot;51be5d35-a9c3-4b92-ad9b-a2fccc1797d7&quot;:{&quot;type&quot;:&quot;FIGURE_OBJECT&quot;,&quot;id&quot;:&quot;51be5d35-a9c3-4b92-ad9b-a2fccc1797d7&quot;,&quot;name&quot;:&quot;Kangaroo grass (flowerless)&quot;,&quot;relativeTransform&quot;:{&quot;translate&quot;:{&quot;x&quot;:-26.228072175528492,&quot;y&quot;:-42.41646167946363},&quot;rotate&quot;:0,&quot;skewX&quot;:0,&quot;scale&quot;:{&quot;x&quot;: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02&quot;}},&quot;c986947f-3e3f-4088-a996-35da3ed71e05&quot;:{&quot;type&quot;:&quot;FIGURE_OBJECT&quot;,&quot;id&quot;:&quot;c986947f-3e3f-4088-a996-35da3ed71e05&quot;,&quot;name&quot;:&quot;Kangaroo grass (flowerless)&quot;,&quot;relativeTransform&quot;:{&quot;translate&quot;:{&quot;x&quot;:-10.403223840679019,&quot;y&quot;:-27.108264983115866},&quot;rotate&quot;:0,&quot;skewX&quot;:0,&quot;scale&quot;:{&quot;x&quot;: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05&quot;}},&quot;e59d0b80-7bf8-4ce4-b411-3279a86996eb&quot;:{&quot;type&quot;:&quot;FIGURE_OBJECT&quot;,&quot;id&quot;:&quot;e59d0b80-7bf8-4ce4-b411-3279a86996eb&quot;,&quot;name&quot;:&quot;Kangaroo grass (flowerless)&quot;,&quot;relativeTransform&quot;:{&quot;translate&quot;:{&quot;x&quot;:-26.228072175528613,&quot;y&quot;:-25.194740396072344},&quot;rotate&quot;:6.283185307179586,&quot;skewX&quot;:0,&quot;scale&quot;:{&quot;x&quot;:-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1&quot;}},&quot;8b2ee689-7b9b-46d0-9375-439374b9f12b&quot;:{&quot;type&quot;:&quot;FIGURE_OBJECT&quot;,&quot;id&quot;:&quot;8b2ee689-7b9b-46d0-9375-439374b9f12b&quot;,&quot;name&quot;:&quot;Kangaroo grass (flowerless)&quot;,&quot;relativeTransform&quot;:{&quot;translate&quot;:{&quot;x&quot;:-26.228072175528492,&quot;y&quot;:-12.437909815782586},&quot;rotate&quot;:0,&quot;skewX&quot;:0,&quot;scale&quot;:{&quot;x&quot;: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12&quot;}},&quot;471b4f97-4ac5-4797-a1d7-5c69ed1b9dba&quot;:{&quot;type&quot;:&quot;FIGURE_OBJECT&quot;,&quot;id&quot;:&quot;471b4f97-4ac5-4797-a1d7-5c69ed1b9dba&quot;,&quot;name&quot;:&quot;Kangaroo grass (flowerless)&quot;,&quot;relativeTransform&quot;:{&quot;translate&quot;:{&quot;x&quot;:-12.264445422343378,&quot;y&quot;:-12.437909815782586},&quot;rotate&quot;:0,&quot;skewX&quot;:0,&quot;scale&quot;:{&quot;x&quot;: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15&quot;}},&quot;c643fe3f-1452-4a35-8fd8-3a537d68a5e4&quot;:{&quot;type&quot;:&quot;FIGURE_OBJECT&quot;,&quot;id&quot;:&quot;c643fe3f-1452-4a35-8fd8-3a537d68a5e4&quot;,&quot;name&quot;:&quot;Kangaroo grass (flowerless)&quot;,&quot;relativeTransform&quot;:{&quot;translate&quot;:{&quot;x&quot;:0.5166231360489512,&quot;y&quot;:-5.421652996623191},&quot;rotate&quot;:0,&quot;skewX&quot;:0,&quot;scale&quot;:{&quot;x&quot;: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2&quot;}},&quot;f14754bd-0c1c-4072-ba76-5862993bb012&quot;:{&quot;type&quot;:&quot;FIGURE_OBJECT&quot;,&quot;id&quot;:&quot;f14754bd-0c1c-4072-ba76-5862993bb012&quot;,&quot;name&quot;:&quot;Kangaroo grass (flowerless)&quot;,&quot;relativeTransform&quot;:{&quot;translate&quot;:{&quot;x&quot;:-20.334416447434716,&quot;y&quot;:-0.1148114752226217},&quot;rotate&quot;:6.283185307179586,&quot;skewX&quot;:0,&quot;scale&quot;:{&quot;x&quot;:-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22&quot;}},&quot;759f9948-4495-46b3-a1e5-72e6fe22296c&quot;:{&quot;type&quot;:&quot;FIGURE_OBJECT&quot;,&quot;id&quot;:&quot;759f9948-4495-46b3-a1e5-72e6fe22296c&quot;,&quot;name&quot;:&quot;Kangaroo grass (flowerless)&quot;,&quot;relativeTransform&quot;:{&quot;translate&quot;:{&quot;x&quot;:8.368452358217294,&quot;y&quot;:7.335177583666617},&quot;rotate&quot;:0,&quot;skewX&quot;:0,&quot;scale&quot;:{&quot;x&quot;: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25&quot;}},&quot;3eacd03c-cb6b-4f97-b669-833b6583bedf&quot;:{&quot;type&quot;:&quot;FIGURE_OBJECT&quot;,&quot;id&quot;:&quot;3eacd03c-cb6b-4f97-b669-833b6583bedf&quot;,&quot;name&quot;:&quot;Kangaroo grass (flowerless)&quot;,&quot;relativeTransform&quot;:{&quot;translate&quot;:{&quot;x&quot;:-10.403223840679141,&quot;y&quot;:10.61049383515607},&quot;rotate&quot;:6.283185307179586,&quot;skewX&quot;:0,&quot;scale&quot;:{&quot;x&quot;:-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3&quot;}},&quot;d1992e45-d9c0-4e5b-b526-9819c993277b&quot;:{&quot;type&quot;:&quot;FIGURE_OBJECT&quot;,&quot;id&quot;:&quot;d1992e45-d9c0-4e5b-b526-9819c993277b&quot;,&quot;name&quot;:&quot;Kangaroo grass (flowerless)&quot;,&quot;relativeTransform&quot;:{&quot;translate&quot;:{&quot;x&quot;:-20.33441644743474,&quot;y&quot;:25.91869053150379},&quot;rotate&quot;:0,&quot;skewX&quot;:0,&quot;scale&quot;:{&quot;x&quot;: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35&quot;}},&quot;fc253398-4ef8-4798-9ffc-c7ff26f01be0&quot;:{&quot;type&quot;:&quot;FIGURE_OBJECT&quot;,&quot;id&quot;:&quot;fc253398-4ef8-4798-9ffc-c7ff26f01be0&quot;,&quot;name&quot;:&quot;Kangaroo grass (flowerless)&quot;,&quot;relativeTransform&quot;:{&quot;translate&quot;:{&quot;x&quot;:-10.403223840679019,&quot;y&quot;:25.91869053150379},&quot;rotate&quot;:0,&quot;skewX&quot;:0,&quot;scale&quot;:{&quot;x&quot;: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4&quot;}},&quot;63cc1b53-456a-406e-8cb8-37f7b106e9d9&quot;:{&quot;type&quot;:&quot;FIGURE_OBJECT&quot;,&quot;id&quot;:&quot;63cc1b53-456a-406e-8cb8-37f7b106e9d9&quot;,&quot;name&quot;:&quot;Kangaroo grass (flowerless)&quot;,&quot;relativeTransform&quot;:{&quot;translate&quot;:{&quot;x&quot;:2.26494676707766,&quot;y&quot;:25.91869053150379},&quot;rotate&quot;:0,&quot;skewX&quot;:0,&quot;scale&quot;:{&quot;x&quot;: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5&quot;}},&quot;05125145-bd11-4ef7-996d-9e1b8b52f1a3&quot;:{&quot;type&quot;:&quot;FIGURE_OBJECT&quot;,&quot;id&quot;:&quot;05125145-bd11-4ef7-996d-9e1b8b52f1a3&quot;,&quot;name&quot;:&quot;Kangaroo grass (flowerless)&quot;,&quot;relativeTransform&quot;:{&quot;translate&quot;:{&quot;x&quot;:19.375683624420393,&quot;y&quot;:27.83221511854726},&quot;rotate&quot;:0,&quot;skewX&quot;:0,&quot;scale&quot;:{&quot;x&quot;: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52&quot;}},&quot;964f5637-2826-463a-beb3-473187dacd8d&quot;:{&quot;type&quot;:&quot;FIGURE_OBJECT&quot;,&quot;id&quot;:&quot;964f5637-2826-463a-beb3-473187dacd8d&quot;,&quot;name&quot;:&quot;Kangaroo grass (flowerless)&quot;,&quot;relativeTransform&quot;:{&quot;translate&quot;:{&quot;x&quot;:30.98503729401315,&quot;y&quot;:40.58904569883707},&quot;rotate&quot;:0,&quot;skewX&quot;:0,&quot;scale&quot;:{&quot;x&quot;: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55&quot;}},&quot;f219b8b3-9b48-483f-9060-0bd60f54532f&quot;:{&quot;type&quot;:&quot;FIGURE_OBJECT&quot;,&quot;id&quot;:&quot;f219b8b3-9b48-483f-9060-0bd60f54532f&quot;,&quot;name&quot;:&quot;Kangaroo grass (flowerless)&quot;,&quot;relativeTransform&quot;:{&quot;translate&quot;:{&quot;x&quot;:12.833343061318727,&quot;y&quot;:42.416461679463595},&quot;rotate&quot;:0,&quot;skewX&quot;:0,&quot;scale&quot;:{&quot;x&quot;: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6&quot;}},&quot;f2dab1ae-23d0-48fe-b7ef-64a4769b1277&quot;:{&quot;type&quot;:&quot;FIGURE_OBJECT&quot;,&quot;id&quot;:&quot;f2dab1ae-23d0-48fe-b7ef-64a4769b1277&quot;,&quot;name&quot;:&quot;Kangaroo grass (flowerless)&quot;,&quot;relativeTransform&quot;:{&quot;translate&quot;:{&quot;x&quot;:-26.228072175528492,&quot;y&quot;:17.455171283010515},&quot;rotate&quot;:0,&quot;skewX&quot;:0,&quot;scale&quot;:{&quot;x&quot;: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62&quot;}},&quot;8fd59858-1e5c-4c41-b431-6ee187d892ea&quot;:{&quot;type&quot;:&quot;FIGURE_OBJECT&quot;,&quot;id&quot;:&quot;8fd59858-1e5c-4c41-b431-6ee187d892ea&quot;,&quot;name&quot;:&quot;Kangaroo grass (flowerless)&quot;,&quot;relativeTransform&quot;:{&quot;translate&quot;:{&quot;x&quot;:-10.403223840679019,&quot;y&quot;:42.416461679463595},&quot;rotate&quot;:0,&quot;skewX&quot;:0,&quot;scale&quot;:{&quot;x&quot;: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65&quot;}},&quot;a702f2b9-2e92-485b-ba0b-97a1773d7d8c&quot;:{&quot;type&quot;:&quot;FIGURE_OBJECT&quot;,&quot;id&quot;:&quot;a702f2b9-2e92-485b-ba0b-97a1773d7d8c&quot;,&quot;name&quot;:&quot;Kangaroo grass (flowerless)&quot;,&quot;relativeTransform&quot;:{&quot;translate&quot;:{&quot;x&quot;:0.5166231360490826,&quot;y&quot;:42.41646167946364},&quot;rotate&quot;:6.283185307179586,&quot;skewX&quot;:0,&quot;scale&quot;:{&quot;x&quot;:-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7&quot;}},&quot;8d09f2df-51b1-4704-9764-65f7cab6ecb2&quot;:{&quot;type&quot;:&quot;FIGURE_OBJECT&quot;,&quot;id&quot;:&quot;8d09f2df-51b1-4704-9764-65f7cab6ecb2&quot;,&quot;name&quot;:&quot;Kangaroo grass (flowerless)&quot;,&quot;relativeTransform&quot;:{&quot;translate&quot;:{&quot;x&quot;:-10.403166835773558,&quot;y&quot;:7.3347637041676474},&quot;rotate&quot;:6.283185307179586,&quot;skewX&quot;:0,&quot;scale&quot;:{&quot;x&quot;:-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72&quot;}},&quot;f52e7b3f-df98-46d3-b21a-7f2480cbffe2&quot;:{&quot;type&quot;:&quot;FIGURE_OBJECT&quot;,&quot;id&quot;:&quot;f52e7b3f-df98-46d3-b21a-7f2480cbffe2&quot;,&quot;name&quot;:&quot;Kangaroo grass (flowerless)&quot;,&quot;relativeTransform&quot;:{&quot;translate&quot;:{&quot;x&quot;:-26.22801517062303,&quot;y&quot;:10.61071779718605},&quot;rotate&quot;:6.283185307179586,&quot;skewX&quot;:0,&quot;scale&quot;:{&quot;x&quot;:-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75&quot;}},&quot;36700a9b-4ef3-4dfd-83db-f01e2c158aa4&quot;:{&quot;type&quot;:&quot;FIGURE_OBJECT&quot;,&quot;id&quot;:&quot;36700a9b-4ef3-4dfd-83db-f01e2c158aa4&quot;,&quot;name&quot;:&quot;Kangaroo grass (flowerless)&quot;,&quot;relativeTransform&quot;:{&quot;translate&quot;:{&quot;x&quot;:-30.985037294013154,&quot;y&quot;:35.31432021591728},&quot;rotate&quot;:6.283185307179586,&quot;skewX&quot;:0,&quot;scale&quot;:{&quot;x&quot;:-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8&quot;}},&quot;21044721-db6e-4665-adea-b435304babe0&quot;:{&quot;type&quot;:&quot;FIGURE_OBJECT&quot;,&quot;id&quot;:&quot;21044721-db6e-4665-adea-b435304babe0&quot;,&quot;name&quot;:&quot;Kangaroo grass (flowerless)&quot;,&quot;relativeTransform&quot;:{&quot;translate&quot;:{&quot;x&quot;:-20.334359442529276,&quot;y&quot;:17.454757403511543},&quot;rotate&quot;:6.283185307179586,&quot;skewX&quot;:0,&quot;scale&quot;:{&quot;x&quot;:-0.1993486148593595,&quot;y&quot;:0.19934861485935954}},&quot;opacity&quot;:1,&quot;image&quot;:{&quot;url&quot;:&quot;https://icons.biorender.com/biorender/5bef30d0e980431200967124/kangaroo-grass-flowerless.png&quot;,&quot;fallbackUrl&quot;:&quot;https://res.cloudinary.com/dlcjuc3ej/image/upload/v1542402252/xbluupam1zpirhyt1iyr.svg#/keystone/api/icons/5bef30d0e980431200967124/kangaroo-grass-flowerless.svg&quot;,&quot;size&quot;:{&quot;x&quot;:287,&quot;y&quot;:266},&quot;isPremium&quot;:false},&quot;source&quot;:{&quot;id&quot;:&quot;5bef308ce980431200967120&quot;,&quot;type&quot;:&quot;ASSETS&quot;},&quot;pathStyles&quot;:[{&quot;type&quot;:&quot;FILL&quot;,&quot;fillStyle&quot;:&quot;rgb(0,0,0)&quot;}],&quot;isLocked&quot;:false,&quot;parent&quot;:{&quot;type&quot;:&quot;CHILD&quot;,&quot;parentId&quot;:&quot;66dbdc91-8fa1-4072-9d02-16d4230fcd60&quot;,&quot;order&quot;:&quot;9&quot;}},&quot;147c2b85-63f8-4de6-a6fe-8e08805bd0ac&quot;:{&quot;type&quot;:&quot;FIGURE_OBJECT&quot;,&quot;id&quot;:&quot;147c2b85-63f8-4de6-a6fe-8e08805bd0ac&quot;,&quot;relativeTransform&quot;:{&quot;translate&quot;:{&quot;x&quot;:23.704472422668534,&quot;y&quot;:-14.163466608903944},&quot;rotate&quot;:0.24624860822410113,&quot;skewX&quot;:-8.55294266628738e-17,&quot;scale&quot;:{&quot;x&quot;:0.4028119453292319,&quot;y&quot;:0.49257902313443624}},&quot;opacity&quot;:1,&quot;path&quot;:{&quot;type&quot;:&quot;RECT&quot;,&quot;size&quot;:{&quot;x&quot;:186.853821256839,&quot;y&quot;:216.13464887512055}},&quot;pathStyles&quot;:[{&quot;type&quot;:&quot;FILL&quot;,&quot;fillStyle&quot;:&quot;#fff&quot;}],&quot;isFrozen&quot;:true,&quot;isLocked&quot;:false,&quot;parent&quot;:{&quot;type&quot;:&quot;CROP&quot;,&quot;parentId&quot;:&quot;66dbdc91-8fa1-4072-9d02-16d4230fcd60&quot;,&quot;order&quot;:&quot;5&quot;}},&quot;e52a85b6-4a3a-4644-a7e7-2960c0d1849e&quot;:{&quot;id&quot;:&quot;e52a85b6-4a3a-4644-a7e7-2960c0d1849e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e4f47a26-3936-4025-99de-a30001346fb5&quot;,&quot;order&quot;:&quot;75&quot;}},&quot;e4f47a26-3936-4025-99de-a30001346fb5&quot;:{&quot;id&quot;:&quot;e4f47a26-3936-4025-99de-a30001346fb5&quot;,&quot;type&quot;:&quot;FIGURE_OBJECT&quot;,&quot;document&quot;:{&quot;type&quot;:&quot;DOCUMENT_GROUP&quot;,&quot;canvasType&quot;:&quot;SLIDE&quot;,&quot;units&quot;:&quot;in&quot;}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7194a3d9a32b532c867afe7"/>
  <p:tag name="FIGURESLIDEID" val="e52a85b6-4a3a-4644-a7e7-2960c0d1849e"/>
  <p:tag name="SELECTIONIDS" val="2aa13243-4dcc-4ae1-9718-57c1623f74df"/>
  <p:tag name="TRANSPARENTBACKGROUND" val="true"/>
  <p:tag name="VERSION" val="1729713987993"/>
  <p:tag name="TITLE" val="DIR slides"/>
  <p:tag name="CREATORNAME" val="Nitin Singh"/>
  <p:tag name="DATEINSERTED" val="1729714039120"/>
  <p:tag name="BIOJSON" val="{&quot;id&quot;:&quot;e4f47a26-3936-4025-99de-a30001346fb5&quot;,&quot;objects&quot;:{&quot;2aa13243-4dcc-4ae1-9718-57c1623f74df&quot;:{&quot;id&quot;:&quot;2aa13243-4dcc-4ae1-9718-57c1623f74df&quot;,&quot;name&quot;:&quot;Cow&quot;,&quot;displayName&quot;:&quot;&quot;,&quot;type&quot;:&quot;FIGURE_OBJECT&quot;,&quot;relativeTransform&quot;:{&quot;translate&quot;:{&quot;x&quot;:351.4999989643693,&quot;y&quot;:132.8126734981763},&quot;rotate&quot;:0,&quot;skewX&quot;:0,&quot;scale&quot;:{&quot;x&quot;:0.5366666735708714,&quot;y&quot;:0.5366666735708714}},&quot;image&quot;:{&quot;url&quot;:&quot;https://icons.biorender.com/biorender/6595b0636088624627e79519/20240103190908/image/cow-1.png&quot;,&quot;fallbackUrl&quot;:&quot;https://res.cloudinary.com/dlcjuc3ej/image/upload/v1704308948/y4h0mq3ptxtdekcya3bk.svg#/keystone/api/icons/6595b0636088624627e79519/20240103190908/image/cow-1.svg#/keystone/api/icons/6595b0636088624627e79519/20240103190908/image/cow-1.svg#/keystone/api/icons/6595b0636088624627e79519/20240103190908/image/cow-1.svg#/keystone/api/icons/6595b0636088624627e79519/20240103190908/image/cow-1.svg#/keystone/api/icons/6595b0636088624627e79519/20240103190908/image/cow-1.svg&quot;,&quot;isPremium&quot;:false,&quot;isOrgIcon&quot;:false,&quot;size&quot;:{&quot;x&quot;:300,&quot;y&quot;:202.0689655172414}},&quot;source&quot;:{&quot;id&quot;:&quot;6595b0636088624627e79519&quot;,&quot;version&quot;:&quot;1704308948&quot;,&quot;type&quot;:&quot;ASSETS&quot;},&quot;isPremium&quot;:false,&quot;parent&quot;:{&quot;type&quot;:&quot;CHILD&quot;,&quot;parentId&quot;:&quot;e52a85b6-4a3a-4644-a7e7-2960c0d1849e&quot;,&quot;order&quot;:&quot;7&quot;}},&quot;e52a85b6-4a3a-4644-a7e7-2960c0d1849e&quot;:{&quot;id&quot;:&quot;e52a85b6-4a3a-4644-a7e7-2960c0d1849e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e4f47a26-3936-4025-99de-a30001346fb5&quot;,&quot;order&quot;:&quot;75&quot;}},&quot;e4f47a26-3936-4025-99de-a30001346fb5&quot;:{&quot;id&quot;:&quot;e4f47a26-3936-4025-99de-a30001346fb5&quot;,&quot;type&quot;:&quot;FIGURE_OBJECT&quot;,&quot;document&quot;:{&quot;type&quot;:&quot;DOCUMENT_GROUP&quot;,&quot;canvasType&quot;:&quot;SLIDE&quot;,&quot;units&quot;:&quot;in&quot;}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7194a3d9a32b532c867afe7"/>
  <p:tag name="FIGURESLIDEID" val="e52a85b6-4a3a-4644-a7e7-2960c0d1849e"/>
  <p:tag name="SELECTIONIDS" val="1c20a4d3-a699-4221-add5-900f833aa94e"/>
  <p:tag name="TRANSPARENTBACKGROUND" val="true"/>
  <p:tag name="VERSION" val="1729713987993"/>
  <p:tag name="TITLE" val="DIR slides"/>
  <p:tag name="CREATORNAME" val="Nitin Singh"/>
  <p:tag name="DATEINSERTED" val="1729714039120"/>
  <p:tag name="BIOJSON" val="{&quot;id&quot;:&quot;e4f47a26-3936-4025-99de-a30001346fb5&quot;,&quot;objects&quot;:{&quot;1c20a4d3-a699-4221-add5-900f833aa94e&quot;:{&quot;id&quot;:&quot;1c20a4d3-a699-4221-add5-900f833aa94e&quot;,&quot;name&quot;:&quot;Cow (posterior)&quot;,&quot;displayName&quot;:&quot;&quot;,&quot;type&quot;:&quot;FIGURE_OBJECT&quot;,&quot;relativeTransform&quot;:{&quot;translate&quot;:{&quot;x&quot;:195.36529644058174,&quot;y&quot;:138.63802983212472},&quot;rotate&quot;:0,&quot;skewX&quot;:0,&quot;scale&quot;:{&quot;x&quot;:0.512694071188365,&quot;y&quot;:0.512694071188365}},&quot;image&quot;:{&quot;url&quot;:&quot;https://icons.biorender.com/biorender/6526aad532b65ca42d1be476/20231011140354/image/cow-posterior.png&quot;,&quot;fallbackUrl&quot;:&quot;https://res.cloudinary.com/dlcjuc3ej/image/upload/v1697033034/esdezsgda9zfttymso2s.svg#/keystone/api/icons/6526aad532b65ca42d1be476/20231011140354/image/cow-posterior.svg#/keystone/api/icons/6526aad532b65ca42d1be476/20231011140354/image/cow-posterior.svg#/keystone/api/icons/6526aad532b65ca42d1be476/20231011140354/image/cow-posterior.svg#/keystone/api/icons/6526aad532b65ca42d1be476/20231011140354/image/cow-posterior.svg#/keystone/api/icons/6526aad532b65ca42d1be476/20231011140354/image/cow-posterior.svg&quot;,&quot;isPremium&quot;:false,&quot;isOrgIcon&quot;:false,&quot;size&quot;:{&quot;x&quot;:100,&quot;y&quot;:188.79310344827584}},&quot;source&quot;:{&quot;id&quot;:&quot;6526aad532b65ca42d1be476&quot;,&quot;version&quot;:&quot;1697033034&quot;,&quot;type&quot;:&quot;ASSETS&quot;},&quot;isPremium&quot;:false,&quot;parent&quot;:{&quot;type&quot;:&quot;CHILD&quot;,&quot;parentId&quot;:&quot;e52a85b6-4a3a-4644-a7e7-2960c0d1849e&quot;,&quot;order&quot;:&quot;9&quot;}},&quot;e52a85b6-4a3a-4644-a7e7-2960c0d1849e&quot;:{&quot;id&quot;:&quot;e52a85b6-4a3a-4644-a7e7-2960c0d1849e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e4f47a26-3936-4025-99de-a30001346fb5&quot;,&quot;order&quot;:&quot;75&quot;}},&quot;e4f47a26-3936-4025-99de-a30001346fb5&quot;:{&quot;id&quot;:&quot;e4f47a26-3936-4025-99de-a30001346fb5&quot;,&quot;type&quot;:&quot;FIGURE_OBJECT&quot;,&quot;document&quot;:{&quot;type&quot;:&quot;DOCUMENT_GROUP&quot;,&quot;canvasType&quot;:&quot;SLIDE&quot;,&quot;units&quot;:&quot;in&quot;}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7194a3d9a32b532c867afe7"/>
  <p:tag name="FIGURESLIDEID" val="e52a85b6-4a3a-4644-a7e7-2960c0d1849e"/>
  <p:tag name="SELECTIONIDS" val="15b23459-47f2-48cd-9b45-d95a63819575"/>
  <p:tag name="TRANSPARENTBACKGROUND" val="true"/>
  <p:tag name="VERSION" val="1729713987993"/>
  <p:tag name="TITLE" val="DIR slides"/>
  <p:tag name="CREATORNAME" val="Nitin Singh"/>
  <p:tag name="DATEINSERTED" val="1729714039120"/>
  <p:tag name="BIOJSON" val="{&quot;id&quot;:&quot;e4f47a26-3936-4025-99de-a30001346fb5&quot;,&quot;objects&quot;:{&quot;15b23459-47f2-48cd-9b45-d95a63819575&quot;:{&quot;id&quot;:&quot;15b23459-47f2-48cd-9b45-d95a63819575&quot;,&quot;name&quot;:&quot;Cow (calf)&quot;,&quot;displayName&quot;:&quot;&quot;,&quot;type&quot;:&quot;FIGURE_OBJECT&quot;,&quot;relativeTransform&quot;:{&quot;translate&quot;:{&quot;x&quot;:121.99999949336052,&quot;y&quot;:155.14647456796962},&quot;rotate&quot;:0,&quot;skewX&quot;:0,&quot;scale&quot;:{&quot;x&quot;:0.5466666734218598,&quot;y&quot;:0.5466666734218598}},&quot;image&quot;:{&quot;url&quot;:&quot;https://icons.biorender.com/biorender/6595ca741fe35473ca498968/20240409173057/image/cow-calf-02.png&quot;,&quot;fallbackUrl&quot;:&quot;https://res.cloudinary.com/dlcjuc3ej/image/upload/v1712683857/tql8fpeqyz0xxafcvmyj.svg#/keystone/api/icons/6595ca741fe35473ca498968/20240409173057/image/cow-calf-02.svg&quot;,&quot;isPremium&quot;:false,&quot;isOrgIcon&quot;:false,&quot;size&quot;:{&quot;x&quot;:150,&quot;y&quot;:116.66666666666667}},&quot;source&quot;:{&quot;id&quot;:&quot;6595ca741fe35473ca498968&quot;,&quot;version&quot;:&quot;1712683857&quot;,&quot;type&quot;:&quot;ASSETS&quot;},&quot;isPremium&quot;:false,&quot;parent&quot;:{&quot;type&quot;:&quot;CHILD&quot;,&quot;parentId&quot;:&quot;e52a85b6-4a3a-4644-a7e7-2960c0d1849e&quot;,&quot;order&quot;:&quot;95&quot;}},&quot;e52a85b6-4a3a-4644-a7e7-2960c0d1849e&quot;:{&quot;id&quot;:&quot;e52a85b6-4a3a-4644-a7e7-2960c0d1849e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e4f47a26-3936-4025-99de-a30001346fb5&quot;,&quot;order&quot;:&quot;75&quot;}},&quot;e4f47a26-3936-4025-99de-a30001346fb5&quot;:{&quot;id&quot;:&quot;e4f47a26-3936-4025-99de-a30001346fb5&quot;,&quot;type&quot;:&quot;FIGURE_OBJECT&quot;,&quot;document&quot;:{&quot;type&quot;:&quot;DOCUMENT_GROUP&quot;,&quot;canvasType&quot;:&quot;SLIDE&quot;,&quot;units&quot;:&quot;in&quot;}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7194a3d9a32b532c867afe7"/>
  <p:tag name="FIGURESLIDEID" val="e52a85b6-4a3a-4644-a7e7-2960c0d1849e"/>
  <p:tag name="SELECTIONIDS" val="d39041e3-8d25-4cce-b283-a0d3b0f0b968"/>
  <p:tag name="TRANSPARENTBACKGROUND" val="true"/>
  <p:tag name="VERSION" val="1729713987993"/>
  <p:tag name="TITLE" val="DIR slides"/>
  <p:tag name="CREATORNAME" val="Nitin Singh"/>
  <p:tag name="DATEINSERTED" val="1729714039120"/>
  <p:tag name="BIOJSON" val="{&quot;id&quot;:&quot;e4f47a26-3936-4025-99de-a30001346fb5&quot;,&quot;objects&quot;:{&quot;d39041e3-8d25-4cce-b283-a0d3b0f0b968&quot;:{&quot;relativeTransform&quot;:{&quot;translate&quot;:{&quot;x&quot;:-225.61224511235343,&quot;y&quot;:-61.82499968707566},&quot;rotate&quot;:0,&quot;skewX&quot;:0,&quot;scale&quot;:{&quot;x&quot;:1,&quot;y&quot;:1}},&quot;type&quot;:&quot;FIGURE_OBJECT&quot;,&quot;id&quot;:&quot;d39041e3-8d25-4cce-b283-a0d3b0f0b968&quot;,&quot;name&quot;:&quot;Adult male head 2 (lateral, with N95 mask)&quot;,&quot;displayName&quot;:&quot;Adult male head 2 (lateral, with N95 mask)&quot;,&quot;opacity&quot;:1,&quot;source&quot;:{&quot;id&quot;:&quot;5fc15d62aae32e00a1656e93&quot;,&quot;type&quot;:&quot;ASSETS&quot;},&quot;pathStyles&quot;:[{&quot;type&quot;:&quot;FILL&quot;,&quot;fillStyle&quot;:&quot;rgb(0,0,0)&quot;}],&quot;isLocked&quot;:false,&quot;parent&quot;:{&quot;type&quot;:&quot;CHILD&quot;,&quot;parentId&quot;:&quot;e52a85b6-4a3a-4644-a7e7-2960c0d1849e&quot;,&quot;order&quot;:&quot;75&quot;},&quot;isPremium&quot;:true},&quot;730dd1b4-4ec0-44bf-9038-0722afc17aa7&quot;:{&quot;type&quot;:&quot;FIGURE_OBJECT&quot;,&quot;id&quot;:&quot;730dd1b4-4ec0-44bf-9038-0722afc17aa7&quot;,&quot;name&quot;:&quot;Adult male head (lateral)&quot;,&quot;relativeTransform&quot;:{&quot;translate&quot;:{&quot;x&quot;:0,&quot;y&quot;:3.804346446034673e-14},&quot;rotate&quot;:0,&quot;skewX&quot;:0,&quot;scale&quot;:{&quot;x&quot;:0.4841511054267793,&quot;y&quot;:0.4841511054267793}},&quot;opacity&quot;:1,&quot;image&quot;:{&quot;url&quot;:&quot;https://icons.biorender.com/biorender/5e863cbfbdcf9f00287e3e79/adult-male-head-lateral.png&quot;,&quot;fallbackUrl&quot;:&quot;https://res.cloudinary.com/dlcjuc3ej/image/upload/v1585855674/iw3f1ykqarc1oi57g45h.svg#/keystone/api/icons/5e863cbfbdcf9f00287e3e79/adult-male-head-lateral.svg#/keystone/api/icons/5e863cbfbdcf9f00287e3e79/adult-male-head-lateral.svg#/keystone/api/icons/5e863cbfbdcf9f00287e3e79/adult-male-head-lateral.svg#/keystone/api/icons/5e863cbfbdcf9f00287e3e79/adult-male-head-lateral.svg#/keystone/api/icons/5e863cbfbdcf9f00287e3e79/adult-male-head-lateral.svg#/keystone/api/icons/5e863cbfbdcf9f00287e3e79/adult-male-head-lateral.svg#/keystone/api/icons/5e863cbfbdcf9f00287e3e79/adult-male-head-lateral.svg#/keystone/api/icons/5e863cbfbdcf9f00287e3e79/adult-male-head-lateral.svg&quot;,&quot;size&quot;:{&quot;x&quot;:235,&quot;y&quot;:343},&quot;isPremium&quot;:false},&quot;source&quot;:{&quot;id&quot;:&quot;5e863c04bdcf9f00287e3e76&quot;,&quot;type&quot;:&quot;ASSETS&quot;},&quot;pathStyles&quot;:[{&quot;type&quot;:&quot;FILL&quot;,&quot;fillStyle&quot;:&quot;rgb(0,0,0)&quot;}],&quot;isLocked&quot;:false,&quot;parent&quot;:{&quot;type&quot;:&quot;CHILD&quot;,&quot;parentId&quot;:&quot;d39041e3-8d25-4cce-b283-a0d3b0f0b968&quot;,&quot;order&quot;:&quot;1&quot;}},&quot;942c635d-bdea-4e52-84bf-c176e073a555&quot;:{&quot;type&quot;:&quot;FIGURE_OBJECT&quot;,&quot;id&quot;:&quot;942c635d-bdea-4e52-84bf-c176e073a555&quot;,&quot;name&quot;:&quot;N95 mask (side view)&quot;,&quot;relativeTransform&quot;:{&quot;translate&quot;:{&quot;x&quot;:-39.62411595953423,&quot;y&quot;:-7.984821053142182},&quot;rotate&quot;:6.283185307179586,&quot;skewX&quot;:0,&quot;scale&quot;:{&quot;x&quot;:-0.14733907181687173,&quot;y&quot;:0.14733907181687173}},&quot;opacity&quot;:1,&quot;image&quot;:{&quot;url&quot;:&quot;https://icons.biorender.com/biorender/5fc15ad4e5531a0026b7b45a/20201127200154/image/n95-mask-side-view.png&quot;,&quot;fallbackUrl&quot;:&quot;https://res.cloudinary.com/dlcjuc3ej/image/upload/v1606507314/qzyl8wffxpqfgt1phdpr.svg#/keystone/api/icons/5fc15ad4e5531a0026b7b45a/20201127200154/image/n95-mask-side-view.svg&quot;,&quot;size&quot;:{&quot;x&quot;:198,&quot;y&quot;:336},&quot;isPremium&quot;:false},&quot;source&quot;:{&quot;id&quot;:&quot;5fc15ad4e5531a0026b7b45a&quot;,&quot;type&quot;:&quot;ASSETS&quot;},&quot;pathStyles&quot;:[{&quot;type&quot;:&quot;FILL&quot;,&quot;fillStyle&quot;:&quot;rgb(0,0,0)&quot;}],&quot;isLocked&quot;:false,&quot;parent&quot;:{&quot;type&quot;:&quot;CHILD&quot;,&quot;parentId&quot;:&quot;d39041e3-8d25-4cce-b283-a0d3b0f0b968&quot;,&quot;order&quot;:&quot;2&quot;}},&quot;afd76d75-4ebe-43b1-97b7-52dca9c1ceec&quot;:{&quot;type&quot;:&quot;FIGURE_OBJECT&quot;,&quot;id&quot;:&quot;afd76d75-4ebe-43b1-97b7-52dca9c1ceec&quot;,&quot;relativeTransform&quot;:{&quot;translate&quot;:{&quot;x&quot;:-18.90632736120352,&quot;y&quot;:-22.585629944671783},&quot;rotate&quot;:0},&quot;opacity&quot;:1,&quot;path&quot;:{&quot;type&quot;:&quot;POLY_LINE&quot;,&quot;points&quot;:[{&quot;x&quot;:-15.846315251694577,&quot;y&quot;:8.505858657086513},{&quot;x&quot;:0.37166653204620265,&quot;y&quot;:-2.758131989788358},{&quot;x&quot;:15.846315251694577,&quot;y&quot;:-8.505858657086513}],&quot;closed&quot;:false},&quot;pathStyles&quot;:[{&quot;type&quot;:&quot;FILL&quot;,&quot;fillStyle&quot;:&quot;rgba(0,0,0,0)&quot;},{&quot;type&quot;:&quot;STROKE&quot;,&quot;strokeStyle&quot;:&quot;rgba(209, 173, 6, 1)&quot;,&quot;lineWidth&quot;:2.4115452354614333,&quot;lineJoin&quot;:&quot;round&quot;}],&quot;pathSmoothing&quot;:{&quot;type&quot;:&quot;CATMULL_SMOOTHING&quot;,&quot;smoothing&quot;:0.2},&quot;isLocked&quot;:false,&quot;parent&quot;:{&quot;type&quot;:&quot;CHILD&quot;,&quot;parentId&quot;:&quot;d39041e3-8d25-4cce-b283-a0d3b0f0b968&quot;,&quot;order&quot;:&quot;5&quot;}},&quot;9b3262af-8f22-4a6f-bf52-a082692b3066&quot;:{&quot;type&quot;:&quot;FIGURE_OBJECT&quot;,&quot;id&quot;:&quot;9b3262af-8f22-4a6f-bf52-a082692b3066&quot;,&quot;relativeTransform&quot;:{&quot;translate&quot;:{&quot;x&quot;:24.794355585858252,&quot;y&quot;:-33.74428552512659},&quot;rotate&quot;:0},&quot;opacity&quot;:1,&quot;path&quot;:{&quot;type&quot;:&quot;POLY_LINE&quot;,&quot;points&quot;:[{&quot;x&quot;:-13.70611743740297,&quot;y&quot;:1.7685312822455568},{&quot;x&quot;:1.3263984616841487,&quot;y&quot;:0.8842656411228925},{&quot;x&quot;:13.70611743740297,&quot;y&quot;:-1.7685312822455568}],&quot;closed&quot;:false},&quot;pathStyles&quot;:[{&quot;type&quot;:&quot;FILL&quot;,&quot;fillStyle&quot;:&quot;rgba(0,0,0,0)&quot;},{&quot;type&quot;:&quot;STROKE&quot;,&quot;strokeStyle&quot;:&quot;rgba(209, 173, 6, 1)&quot;,&quot;lineWidth&quot;:2.4115452354614333,&quot;lineJoin&quot;:&quot;round&quot;}],&quot;pathSmoothing&quot;:{&quot;type&quot;:&quot;CATMULL_SMOOTHING&quot;,&quot;smoothing&quot;:0.2},&quot;isLocked&quot;:false,&quot;parent&quot;:{&quot;type&quot;:&quot;CHILD&quot;,&quot;parentId&quot;:&quot;d39041e3-8d25-4cce-b283-a0d3b0f0b968&quot;,&quot;order&quot;:&quot;6&quot;}},&quot;a99a2929-e23d-48c6-b9fe-7756b4fcb366&quot;:{&quot;type&quot;:&quot;FIGURE_OBJECT&quot;,&quot;id&quot;:&quot;a99a2929-e23d-48c6-b9fe-7756b4fcb366&quot;,&quot;relativeTransform&quot;:{&quot;translate&quot;:{&quot;x&quot;:-5.049609802035051,&quot;y&quot;:4.768462122689113},&quot;rotate&quot;:0},&quot;opacity&quot;:1,&quot;path&quot;:{&quot;type&quot;:&quot;POLY_LINE&quot;,&quot;points&quot;:[{&quot;x&quot;:-28.51756692620931,&quot;y&quot;:-1.37359072065936},{&quot;x&quot;:-3.3159961542104095,&quot;y&quot;:1.279206202708937},{&quot;x&quot;:28.51756692620931,&quot;y&quot;:-0.5043073378865632}],&quot;closed&quot;:false},&quot;pathStyles&quot;:[{&quot;type&quot;:&quot;FILL&quot;,&quot;fillStyle&quot;:&quot;rgba(0,0,0,0)&quot;},{&quot;type&quot;:&quot;STROKE&quot;,&quot;strokeStyle&quot;:&quot;rgba(209, 173, 6, 1)&quot;,&quot;lineWidth&quot;:2.4115452354614333,&quot;lineJoin&quot;:&quot;round&quot;}],&quot;pathSmoothing&quot;:{&quot;type&quot;:&quot;CATMULL_SMOOTHING&quot;,&quot;smoothing&quot;:0.2},&quot;isLocked&quot;:false,&quot;parent&quot;:{&quot;type&quot;:&quot;CHILD&quot;,&quot;parentId&quot;:&quot;d39041e3-8d25-4cce-b283-a0d3b0f0b968&quot;,&quot;order&quot;:&quot;7&quot;}},&quot;e52a85b6-4a3a-4644-a7e7-2960c0d1849e&quot;:{&quot;id&quot;:&quot;e52a85b6-4a3a-4644-a7e7-2960c0d1849e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e4f47a26-3936-4025-99de-a30001346fb5&quot;,&quot;order&quot;:&quot;75&quot;}},&quot;e4f47a26-3936-4025-99de-a30001346fb5&quot;:{&quot;id&quot;:&quot;e4f47a26-3936-4025-99de-a30001346fb5&quot;,&quot;type&quot;:&quot;FIGURE_OBJECT&quot;,&quot;document&quot;:{&quot;type&quot;:&quot;DOCUMENT_GROUP&quot;,&quot;canvasType&quot;:&quot;SLIDE&quot;,&quot;units&quot;:&quot;in&quot;}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7194a3d9a32b532c867afe7"/>
  <p:tag name="FIGURESLIDEID" val="e52a85b6-4a3a-4644-a7e7-2960c0d1849e"/>
  <p:tag name="SELECTIONIDS" val="0e8aa42c-91cc-43f8-a281-05e4e27f5d13"/>
  <p:tag name="TRANSPARENTBACKGROUND" val="true"/>
  <p:tag name="VERSION" val="1729713987993"/>
  <p:tag name="TITLE" val="DIR slides"/>
  <p:tag name="CREATORNAME" val="Nitin Singh"/>
  <p:tag name="DATEINSERTED" val="1729714039120"/>
  <p:tag name="BIOJSON" val="{&quot;id&quot;:&quot;e4f47a26-3936-4025-99de-a30001346fb5&quot;,&quot;objects&quot;:{&quot;0e8aa42c-91cc-43f8-a281-05e4e27f5d13&quot;:{&quot;relativeTransform&quot;:{&quot;translate&quot;:{&quot;x&quot;:-389.00099978393314,&quot;y&quot;:-69.94025932994946},&quot;rotate&quot;:0,&quot;skewX&quot;:0,&quot;scale&quot;:{&quot;x&quot;:1,&quot;y&quot;:1}},&quot;type&quot;:&quot;FIGURE_OBJECT&quot;,&quot;id&quot;:&quot;0e8aa42c-91cc-43f8-a281-05e4e27f5d13&quot;,&quot;name&quot;:&quot;Adult male head 2 (anterior, with N95 mask)&quot;,&quot;displayName&quot;:&quot;Adult male head 2 (anterior, with N95 mask)&quot;,&quot;opacity&quot;:1,&quot;source&quot;:{&quot;id&quot;:&quot;5fc15d10aae32e00a1656ddc&quot;,&quot;type&quot;:&quot;ASSETS&quot;},&quot;pathStyles&quot;:[{&quot;type&quot;:&quot;FILL&quot;,&quot;fillStyle&quot;:&quot;rgb(0,0,0)&quot;}],&quot;isLocked&quot;:false,&quot;parent&quot;:{&quot;type&quot;:&quot;CHILD&quot;,&quot;parentId&quot;:&quot;e52a85b6-4a3a-4644-a7e7-2960c0d1849e&quot;,&quot;order&quot;:&quot;8&quot;},&quot;isPremium&quot;:true},&quot;228833f9-6ede-42aa-ae51-670a4fb3d28b&quot;:{&quot;type&quot;:&quot;FIGURE_OBJECT&quot;,&quot;id&quot;:&quot;228833f9-6ede-42aa-ae51-670a4fb3d28b&quot;,&quot;name&quot;:&quot;Adult male head 2 (anterior, eyes open)&quot;,&quot;relativeTransform&quot;:{&quot;translate&quot;:{&quot;x&quot;:-1.724250368017184e-14,&quot;y&quot;:1.724250368017184e-14},&quot;rotate&quot;:0,&quot;skewX&quot;:0,&quot;scale&quot;:{&quot;x&quot;:0.407158835722296,&quot;y&quot;:0.40715883572229594}},&quot;opacity&quot;:1,&quot;image&quot;:{&quot;url&quot;:&quot;https://icons.biorender.com/biorender/5f189f3206cf77002884601d/adult-male-head-anterior-eyes-open-black.png&quot;,&quot;fallbackUrl&quot;:&quot;https://res.cloudinary.com/dlcjuc3ej/image/upload/v1595449132/drft8yzlhfgj0umvy3db.svg#/keystone/api/icons/5f189f3206cf77002884601d/adult-male-head-anterior-eyes-open-black.svg#/keystone/api/icons/5f189f3206cf77002884601d/adult-male-head-anterior-eyes-open-black.svg#/keystone/api/icons/5f189f3206cf77002884601d/adult-male-head-anterior-eyes-open-black.svg#/keystone/api/icons/5f189f3206cf77002884601d/adult-male-head-anterior-eyes-open-black.svg#/keystone/api/icons/5f189f3206cf77002884601d/adult-male-head-anterior-eyes-open-black.svg#/keystone/api/icons/5f189f3206cf77002884601d/adult-male-head-anterior-eyes-open-black.svg#/keystone/api/icons/5f189f3206cf77002884601d/adult-male-head-anterior-eyes-open-black.svg&quot;,&quot;size&quot;:{&quot;x&quot;:447,&quot;y&quot;:368},&quot;isPremium&quot;:false},&quot;source&quot;:{&quot;id&quot;:&quot;5f189e8506cf77002884601a&quot;,&quot;type&quot;:&quot;ASSETS&quot;},&quot;pathStyles&quot;:[{&quot;type&quot;:&quot;FILL&quot;,&quot;fillStyle&quot;:&quot;rgb(0,0,0)&quot;}],&quot;isLocked&quot;:false,&quot;parent&quot;:{&quot;type&quot;:&quot;CHILD&quot;,&quot;parentId&quot;:&quot;0e8aa42c-91cc-43f8-a281-05e4e27f5d13&quot;,&quot;order&quot;:&quot;1&quot;}},&quot;babf2edf-c12d-42d0-b186-3346b0cdb251&quot;:{&quot;type&quot;:&quot;FIGURE_OBJECT&quot;,&quot;id&quot;:&quot;babf2edf-c12d-42d0-b186-3346b0cdb251&quot;,&quot;name&quot;:&quot;N95 mask (front view)&quot;,&quot;relativeTransform&quot;:{&quot;translate&quot;:{&quot;x&quot;:0.35755714498876034,&quot;y&quot;:-6.553472598379043},&quot;rotate&quot;:0,&quot;skewX&quot;:0,&quot;scale&quot;:{&quot;x&quot;:0.12705309844814613,&quot;y&quot;:0.127053098448146}},&quot;opacity&quot;:1,&quot;image&quot;:{&quot;url&quot;:&quot;https://icons.biorender.com/biorender/5fc15a57e5531a0026b7b457/20201127200013/image/n95-mask-front-view.png&quot;,&quot;fallbackUrl&quot;:&quot;https://res.cloudinary.com/dlcjuc3ej/image/upload/v1606507213/zq65tlz6ghoqayvnjbwg.svg#/keystone/api/icons/5fc15a57e5531a0026b7b457/20201127200013/image/n95-mask-front-view.svg&quot;,&quot;size&quot;:{&quot;x&quot;:355,&quot;y&quot;:341},&quot;isPremium&quot;:false},&quot;source&quot;:{&quot;id&quot;:&quot;5fc15a57e5531a0026b7b457&quot;,&quot;type&quot;:&quot;ASSETS&quot;},&quot;pathStyles&quot;:[{&quot;type&quot;:&quot;FILL&quot;,&quot;fillStyle&quot;:&quot;rgb(0,0,0)&quot;}],&quot;isLocked&quot;:false,&quot;parent&quot;:{&quot;type&quot;:&quot;CHILD&quot;,&quot;parentId&quot;:&quot;0e8aa42c-91cc-43f8-a281-05e4e27f5d13&quot;,&quot;order&quot;:&quot;2&quot;}},&quot;a2f9b0e0-db32-4f11-8203-59cde9a49335&quot;:{&quot;type&quot;:&quot;FIGURE_OBJECT&quot;,&quot;id&quot;:&quot;a2f9b0e0-db32-4f11-8203-59cde9a49335&quot;,&quot;relativeTransform&quot;:{&quot;translate&quot;:{&quot;x&quot;:20.81363251459347,&quot;y&quot;:-21.3314895202003},&quot;rotate&quot;:0},&quot;opacity&quot;:1,&quot;path&quot;:{&quot;type&quot;:&quot;POLY_LINE&quot;,&quot;points&quot;:[{&quot;x&quot;:-6.818713694753056,&quot;y&quot;:9.33867310368358},{&quot;x&quot;:3.2611239409688375,&quot;y&quot;:-0.14823290640762116},{&quot;x&quot;:6.818713694753056,&quot;y&quot;:-9.33867310368358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D1AD06&quot;,&quot;1&quot;:&quot;#D1AD0600&quot;,&quot;0.55&quot;:&quot;#D1AD06&quot;}},&quot;lineWidth&quot;:2.3717265025228125,&quot;lineJoin&quot;:&quot;round&quot;}],&quot;pathSmoothing&quot;:{&quot;type&quot;:&quot;CATMULL_SMOOTHING&quot;,&quot;smoothing&quot;:0.2},&quot;isLocked&quot;:false,&quot;parent&quot;:{&quot;type&quot;:&quot;CHILD&quot;,&quot;parentId&quot;:&quot;0e8aa42c-91cc-43f8-a281-05e4e27f5d13&quot;,&quot;order&quot;:&quot;3&quot;}},&quot;64d6ddcc-b4e3-48d8-8578-0fd540b5c8c6&quot;:{&quot;type&quot;:&quot;FIGURE_OBJECT&quot;,&quot;id&quot;:&quot;64d6ddcc-b4e3-48d8-8578-0fd540b5c8c6&quot;,&quot;relativeTransform&quot;:{&quot;translate&quot;:{&quot;x&quot;:-20.098649653925,&quot;y&quot;:-21.3314895202003},&quot;rotate&quot;:0},&quot;opacity&quot;:1,&quot;path&quot;:{&quot;type&quot;:&quot;POLY_LINE&quot;,&quot;points&quot;:[{&quot;x&quot;:6.818713694753056,&quot;y&quot;:9.33867310368358},{&quot;x&quot;:-3.261123940968907,&quot;y&quot;:-0.14823290640762116},{&quot;x&quot;:-6.818713694753056,&quot;y&quot;:-9.33867310368358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D1AD06&quot;,&quot;1&quot;:&quot;#D1AD0600&quot;,&quot;0.55&quot;:&quot;#D1AD06&quot;}},&quot;lineWidth&quot;:2.3717265025228125,&quot;lineJoin&quot;:&quot;round&quot;}],&quot;pathSmoothing&quot;:{&quot;type&quot;:&quot;CATMULL_SMOOTHING&quot;,&quot;smoothing&quot;:0.2},&quot;isLocked&quot;:false,&quot;parent&quot;:{&quot;type&quot;:&quot;CHILD&quot;,&quot;parentId&quot;:&quot;0e8aa42c-91cc-43f8-a281-05e4e27f5d13&quot;,&quot;order&quot;:&quot;5&quot;}},&quot;4a91fd55-b2e3-451f-8a18-682bd8645833&quot;:{&quot;type&quot;:&quot;FIGURE_OBJECT&quot;,&quot;id&quot;:&quot;4a91fd55-b2e3-451f-8a18-682bd8645833&quot;,&quot;relativeTransform&quot;:{&quot;translate&quot;:{&quot;x&quot;:19.185230097154633,&quot;y&quot;:2.240409398953072},&quot;rotate&quot;:0},&quot;opacity&quot;:1,&quot;path&quot;:{&quot;type&quot;:&quot;POLY_LINE&quot;,&quot;points&quot;:[{&quot;x&quot;:-2.8185658691992903,&quot;y&quot;:-0.7115657307623738},{&quot;x&quot;:0.6444036085441815,&quot;y&quot;:0.7115657307623738},{&quot;x&quot;:2.8185658691992903,&quot;y&quot;:-0.7115657307623738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D1AD06&quot;,&quot;1&quot;:&quot;#D1AD0600&quot;,&quot;0.55&quot;:&quot;#D1AD06&quot;}},&quot;lineWidth&quot;:2.3717265025228125,&quot;lineJoin&quot;:&quot;round&quot;}],&quot;pathSmoothing&quot;:{&quot;type&quot;:&quot;CATMULL_SMOOTHING&quot;,&quot;smoothing&quot;:0.2},&quot;isLocked&quot;:false,&quot;parent&quot;:{&quot;type&quot;:&quot;CHILD&quot;,&quot;parentId&quot;:&quot;0e8aa42c-91cc-43f8-a281-05e4e27f5d13&quot;,&quot;order&quot;:&quot;6&quot;}},&quot;317f76a0-66da-475d-98d2-579379d067b8&quot;:{&quot;type&quot;:&quot;FIGURE_OBJECT&quot;,&quot;id&quot;:&quot;317f76a0-66da-475d-98d2-579379d067b8&quot;,&quot;relativeTransform&quot;:{&quot;translate&quot;:{&quot;x&quot;:-18.87045453396285,&quot;y&quot;:2.240154405576745},&quot;rotate&quot;:0},&quot;opacity&quot;:1,&quot;path&quot;:{&quot;type&quot;:&quot;POLY_LINE&quot;,&quot;points&quot;:[{&quot;x&quot;:2.8185658691992903,&quot;y&quot;:-0.7115657307623738},{&quot;x&quot;:-0.6444036085442505,&quot;y&quot;:0.7115657307623738},{&quot;x&quot;:-2.8185658691992903,&quot;y&quot;:-0.7115657307623738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D1AD06&quot;,&quot;1&quot;:&quot;#D1AD0600&quot;,&quot;0.55&quot;:&quot;#D1AD06&quot;}},&quot;lineWidth&quot;:2.3717265025228125,&quot;lineJoin&quot;:&quot;round&quot;}],&quot;pathSmoothing&quot;:{&quot;type&quot;:&quot;CATMULL_SMOOTHING&quot;,&quot;smoothing&quot;:0.2},&quot;isLocked&quot;:false,&quot;parent&quot;:{&quot;type&quot;:&quot;CHILD&quot;,&quot;parentId&quot;:&quot;0e8aa42c-91cc-43f8-a281-05e4e27f5d13&quot;,&quot;order&quot;:&quot;7&quot;}},&quot;e52a85b6-4a3a-4644-a7e7-2960c0d1849e&quot;:{&quot;id&quot;:&quot;e52a85b6-4a3a-4644-a7e7-2960c0d1849e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e4f47a26-3936-4025-99de-a30001346fb5&quot;,&quot;order&quot;:&quot;75&quot;}},&quot;e4f47a26-3936-4025-99de-a30001346fb5&quot;:{&quot;id&quot;:&quot;e4f47a26-3936-4025-99de-a30001346fb5&quot;,&quot;type&quot;:&quot;FIGURE_OBJECT&quot;,&quot;document&quot;:{&quot;type&quot;:&quot;DOCUMENT_GROUP&quot;,&quot;canvasType&quot;:&quot;SLIDE&quot;,&quot;units&quot;:&quot;in&quot;}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7194a3d9a32b532c867afe7"/>
  <p:tag name="FIGURESLIDEID" val="e52a85b6-4a3a-4644-a7e7-2960c0d1849e"/>
  <p:tag name="SELECTIONIDS" val="89c73111-fc90-4e47-9135-16a4abf3a8b5"/>
  <p:tag name="TRANSPARENTBACKGROUND" val="true"/>
  <p:tag name="VERSION" val="1729713987993"/>
  <p:tag name="TITLE" val="DIR slides"/>
  <p:tag name="CREATORNAME" val="Nitin Singh"/>
  <p:tag name="DATEINSERTED" val="1729714039120"/>
  <p:tag name="BIOJSON" val="{&quot;id&quot;:&quot;e4f47a26-3936-4025-99de-a30001346fb5&quot;,&quot;objects&quot;:{&quot;89c73111-fc90-4e47-9135-16a4abf3a8b5&quot;:{&quot;id&quot;:&quot;89c73111-fc90-4e47-9135-16a4abf3a8b5&quot;,&quot;name&quot;:&quot;N95 mask (front view)&quot;,&quot;displayName&quot;:&quot;&quot;,&quot;type&quot;:&quot;FIGURE_OBJECT&quot;,&quot;relativeTransform&quot;:{&quot;translate&quot;:{&quot;x&quot;:-317.00000067055225,&quot;y&quot;:82.28438198614629},&quot;rotate&quot;:0,&quot;skewX&quot;:0,&quot;scale&quot;:{&quot;x&quot;:3.421307469972978,&quot;y&quot;:3.421307469972978}},&quot;image&quot;:{&quot;url&quot;:&quot;https://icons.biorender.com/biorender/5fc15a57e5531a0026b7b457/20201127200013/image/n95-mask-front-view.png&quot;,&quot;fallbackUrl&quot;:&quot;https://res.cloudinary.com/dlcjuc3ej/image/upload/v1606507213/zq65tlz6ghoqayvnjbwg.svg#/keystone/api/icons/5fc15a57e5531a0026b7b457/20201127200013/image/n95-mask-front-view.svg#/keystone/api/icons/5fc15a57e5531a0026b7b457/20201127200013/image/n95-mask-front-view.svg#/keystone/api/icons/5fc15a57e5531a0026b7b457/20201127200013/image/n95-mask-front-view.svg#/keystone/api/icons/5fc15a57e5531a0026b7b457/20201127200013/image/n95-mask-front-view.svg#/keystone/api/icons/5fc15a57e5531a0026b7b457/20201127200013/image/n95-mask-front-view.svg&quot;,&quot;isPremium&quot;:false,&quot;isOrgIcon&quot;:false,&quot;size&quot;:{&quot;x&quot;:37.17,&quot;y&quot;:35.70414084507043}},&quot;source&quot;:{&quot;id&quot;:&quot;5fc15a57e5531a0026b7b457&quot;,&quot;version&quot;:&quot;1606507213&quot;,&quot;type&quot;:&quot;ASSETS&quot;},&quot;isPremium&quot;:false,&quot;parent&quot;:{&quot;type&quot;:&quot;CHILD&quot;,&quot;parentId&quot;:&quot;e52a85b6-4a3a-4644-a7e7-2960c0d1849e&quot;,&quot;order&quot;:&quot;99&quot;},&quot;styles&quot;:{&quot;Layer_4-hidden&quot;:[{&quot;styleName&quot;:&quot;MONOCHROME_COLOR&quot;,&quot;index&quot;:0,&quot;color&quot;:&quot;#171717&quot;}],&quot;Layer_1-hidden&quot;:[{&quot;styleName&quot;:&quot;MONOCHROME_COLOR&quot;,&quot;index&quot;:0,&quot;color&quot;:&quot;#171717&quot;}]}},&quot;e52a85b6-4a3a-4644-a7e7-2960c0d1849e&quot;:{&quot;id&quot;:&quot;e52a85b6-4a3a-4644-a7e7-2960c0d1849e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e4f47a26-3936-4025-99de-a30001346fb5&quot;,&quot;order&quot;:&quot;75&quot;}},&quot;e4f47a26-3936-4025-99de-a30001346fb5&quot;:{&quot;id&quot;:&quot;e4f47a26-3936-4025-99de-a30001346fb5&quot;,&quot;type&quot;:&quot;FIGURE_OBJECT&quot;,&quot;document&quot;:{&quot;type&quot;:&quot;DOCUMENT_GROUP&quot;,&quot;canvasType&quot;:&quot;SLIDE&quot;,&quot;units&quot;:&quot;in&quot;}}}}"/>
</p:tagLst>
</file>

<file path=ppt/theme/theme1.xml><?xml version="1.0" encoding="utf-8"?>
<a:theme xmlns:a="http://schemas.openxmlformats.org/drawingml/2006/main" name="1_Office Theme">
  <a:themeElements>
    <a:clrScheme name="Custom 2">
      <a:dk1>
        <a:srgbClr val="EAEAEA"/>
      </a:dk1>
      <a:lt1>
        <a:sysClr val="window" lastClr="FFFFFF"/>
      </a:lt1>
      <a:dk2>
        <a:srgbClr val="EAEAEA"/>
      </a:dk2>
      <a:lt2>
        <a:srgbClr val="E3DED1"/>
      </a:lt2>
      <a:accent1>
        <a:srgbClr val="FF8300"/>
      </a:accent1>
      <a:accent2>
        <a:srgbClr val="C62126"/>
      </a:accent2>
      <a:accent3>
        <a:srgbClr val="25408F"/>
      </a:accent3>
      <a:accent4>
        <a:srgbClr val="486330"/>
      </a:accent4>
      <a:accent5>
        <a:srgbClr val="6B59A6"/>
      </a:accent5>
      <a:accent6>
        <a:srgbClr val="FFD41C"/>
      </a:accent6>
      <a:hlink>
        <a:srgbClr val="4D6EB4"/>
      </a:hlink>
      <a:folHlink>
        <a:srgbClr val="D75D2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951641_Hexagon presentation light_AAS_v4" id="{358289A0-A26B-433F-AD2B-1F8832C96153}" vid="{92CDC91D-95BF-4897-87D6-494563DF797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0BE1EB1C181146A98BA8B433EC910B" ma:contentTypeVersion="16" ma:contentTypeDescription="Create a new document." ma:contentTypeScope="" ma:versionID="4e95a8ba314c590b347457aa6ae0c818">
  <xsd:schema xmlns:xsd="http://www.w3.org/2001/XMLSchema" xmlns:xs="http://www.w3.org/2001/XMLSchema" xmlns:p="http://schemas.microsoft.com/office/2006/metadata/properties" xmlns:ns2="4e73250d-3013-4f49-ae16-362da5980a98" xmlns:ns3="f4b697c7-becd-46ee-8d2c-bc046746e189" targetNamespace="http://schemas.microsoft.com/office/2006/metadata/properties" ma:root="true" ma:fieldsID="cae8f88627033d7ab42d839157605010" ns2:_="" ns3:_="">
    <xsd:import namespace="4e73250d-3013-4f49-ae16-362da5980a98"/>
    <xsd:import namespace="f4b697c7-becd-46ee-8d2c-bc046746e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3250d-3013-4f49-ae16-362da5980a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8606711-187b-4f64-9f71-02fee4c98d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697c7-becd-46ee-8d2c-bc046746e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335207a-1578-4618-95f8-95dce07f1f2c}" ma:internalName="TaxCatchAll" ma:showField="CatchAllData" ma:web="f4b697c7-becd-46ee-8d2c-bc046746e1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e73250d-3013-4f49-ae16-362da5980a98">
      <Terms xmlns="http://schemas.microsoft.com/office/infopath/2007/PartnerControls"/>
    </lcf76f155ced4ddcb4097134ff3c332f>
    <TaxCatchAll xmlns="f4b697c7-becd-46ee-8d2c-bc046746e189" xsi:nil="true"/>
  </documentManagement>
</p:properties>
</file>

<file path=customXml/itemProps1.xml><?xml version="1.0" encoding="utf-8"?>
<ds:datastoreItem xmlns:ds="http://schemas.openxmlformats.org/officeDocument/2006/customXml" ds:itemID="{C5A5005C-411C-41F0-BD31-BB8241C59F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7D206E-A394-412B-B34D-C0586A27E3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73250d-3013-4f49-ae16-362da5980a98"/>
    <ds:schemaRef ds:uri="f4b697c7-becd-46ee-8d2c-bc046746e1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CDDF9F-7513-4523-AF07-6EE6DD16BB5B}">
  <ds:schemaRefs>
    <ds:schemaRef ds:uri="http://schemas.microsoft.com/office/2006/documentManagement/types"/>
    <ds:schemaRef ds:uri="4e73250d-3013-4f49-ae16-362da5980a98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f4b697c7-becd-46ee-8d2c-bc046746e18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66875</TotalTime>
  <Words>2064</Words>
  <Application>Microsoft Office PowerPoint</Application>
  <PresentationFormat>Widescreen</PresentationFormat>
  <Paragraphs>285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Century Gothic</vt:lpstr>
      <vt:lpstr>Courier New</vt:lpstr>
      <vt:lpstr>Footlight MT Light</vt:lpstr>
      <vt:lpstr>Times New Roman</vt:lpstr>
      <vt:lpstr>Wingdings</vt:lpstr>
      <vt:lpstr>1_Office Theme</vt:lpstr>
      <vt:lpstr>Cal/OSHA Avian Influenza (Bird Flu) &amp; Worker Protection Title 8 Section 5199.1 Aerosol Transmissible Diseases – Zoonotic </vt:lpstr>
      <vt:lpstr>Cal/OSHA</vt:lpstr>
      <vt:lpstr>Title 8 Section 5199.1</vt:lpstr>
      <vt:lpstr>Base Requirements of 5199.1</vt:lpstr>
      <vt:lpstr>Additional Requirements of 5199.1</vt:lpstr>
      <vt:lpstr>Requirements – USDA or CDFA quarantine or infection control order</vt:lpstr>
      <vt:lpstr>Requirements – USDA or CDFA quarantine or infection control order</vt:lpstr>
      <vt:lpstr>Requirements – USDA or CDFA quarantine or infection control order</vt:lpstr>
      <vt:lpstr>5199.1(d) Handling infected animals</vt:lpstr>
      <vt:lpstr>5199.1(d) Handling infected animals</vt:lpstr>
      <vt:lpstr>5199.1(d) Handling infected animals</vt:lpstr>
      <vt:lpstr>5199.1(d) Handling infected animals</vt:lpstr>
      <vt:lpstr>5199.1(d) Handling infected animals</vt:lpstr>
      <vt:lpstr>5199.1(d) Handling infected animals</vt:lpstr>
      <vt:lpstr>5199.1(d) Handling infected animals</vt:lpstr>
      <vt:lpstr>5199.1(d) Handling infected animals</vt:lpstr>
      <vt:lpstr>5199.1(d) Handling infected animals</vt:lpstr>
      <vt:lpstr>5199.1(d) Handling infected animals</vt:lpstr>
      <vt:lpstr>5199.1(d) Handling infected animals</vt:lpstr>
      <vt:lpstr>5199.1(d) Handling infected animals</vt:lpstr>
      <vt:lpstr>5199.1(d) Handling infected animals</vt:lpstr>
      <vt:lpstr>5199.1(d) Handling infected animals</vt:lpstr>
      <vt:lpstr>5199.1(d) Handling infected animals</vt:lpstr>
      <vt:lpstr>5199.1(d) Handling infected animals</vt:lpstr>
      <vt:lpstr>Resources</vt:lpstr>
      <vt:lpstr>Resources</vt:lpstr>
      <vt:lpstr>Resources</vt:lpstr>
      <vt:lpstr>Cal/OSHA Consultation Services</vt:lpstr>
      <vt:lpstr>Workers’ compensation</vt:lpstr>
      <vt:lpstr>Workers’ compensation</vt:lpstr>
      <vt:lpstr>Paid sick leave</vt:lpstr>
    </vt:vector>
  </TitlesOfParts>
  <Company>UCB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UCB</dc:creator>
  <cp:lastModifiedBy>Glendenning, Eugene@DIR</cp:lastModifiedBy>
  <cp:revision>832</cp:revision>
  <cp:lastPrinted>2022-03-11T23:07:27Z</cp:lastPrinted>
  <dcterms:created xsi:type="dcterms:W3CDTF">2007-11-08T19:30:30Z</dcterms:created>
  <dcterms:modified xsi:type="dcterms:W3CDTF">2024-11-14T00:29:10Z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0x0101000E0BE1EB1C181146A98BA8B433EC910B</vt:lpwstr>
  </property>
  <property fmtid="{D5CDD505-2E9C-101B-9397-08002B2CF9AE}" pid="3" name="MediaServiceImageTags">
    <vt:lpwstr/>
  </property>
</Properties>
</file>